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  <p:sldMasterId id="2147483650" r:id="rId2"/>
  </p:sldMasterIdLst>
  <p:notesMasterIdLst>
    <p:notesMasterId r:id="rId39"/>
  </p:notesMasterIdLst>
  <p:handoutMasterIdLst>
    <p:handoutMasterId r:id="rId40"/>
  </p:handoutMasterIdLst>
  <p:sldIdLst>
    <p:sldId id="257" r:id="rId3"/>
    <p:sldId id="258" r:id="rId4"/>
    <p:sldId id="259" r:id="rId5"/>
    <p:sldId id="260" r:id="rId6"/>
    <p:sldId id="262" r:id="rId7"/>
    <p:sldId id="292" r:id="rId8"/>
    <p:sldId id="261" r:id="rId9"/>
    <p:sldId id="263" r:id="rId10"/>
    <p:sldId id="264" r:id="rId11"/>
    <p:sldId id="265" r:id="rId12"/>
    <p:sldId id="290" r:id="rId13"/>
    <p:sldId id="266" r:id="rId14"/>
    <p:sldId id="267" r:id="rId15"/>
    <p:sldId id="268" r:id="rId16"/>
    <p:sldId id="269" r:id="rId17"/>
    <p:sldId id="291" r:id="rId18"/>
    <p:sldId id="270" r:id="rId19"/>
    <p:sldId id="271" r:id="rId20"/>
    <p:sldId id="272" r:id="rId21"/>
    <p:sldId id="274" r:id="rId22"/>
    <p:sldId id="275" r:id="rId23"/>
    <p:sldId id="276" r:id="rId24"/>
    <p:sldId id="283" r:id="rId25"/>
    <p:sldId id="273" r:id="rId26"/>
    <p:sldId id="284" r:id="rId27"/>
    <p:sldId id="285" r:id="rId28"/>
    <p:sldId id="286" r:id="rId29"/>
    <p:sldId id="287" r:id="rId30"/>
    <p:sldId id="279" r:id="rId31"/>
    <p:sldId id="282" r:id="rId32"/>
    <p:sldId id="277" r:id="rId33"/>
    <p:sldId id="278" r:id="rId34"/>
    <p:sldId id="294" r:id="rId35"/>
    <p:sldId id="293" r:id="rId36"/>
    <p:sldId id="288" r:id="rId37"/>
    <p:sldId id="289" r:id="rId38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327B"/>
    <a:srgbClr val="FF7800"/>
    <a:srgbClr val="FEB9E7"/>
    <a:srgbClr val="B5DC10"/>
    <a:srgbClr val="7D7D7D"/>
    <a:srgbClr val="E1E1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065" autoAdjust="0"/>
  </p:normalViewPr>
  <p:slideViewPr>
    <p:cSldViewPr>
      <p:cViewPr varScale="1">
        <p:scale>
          <a:sx n="82" d="100"/>
          <a:sy n="82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24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E2EE3D-A5C3-4073-9F24-249391726B6C}" type="doc">
      <dgm:prSet loTypeId="urn:microsoft.com/office/officeart/2005/8/layout/hierarchy2" loCatId="hierarchy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AU"/>
        </a:p>
      </dgm:t>
    </dgm:pt>
    <dgm:pt modelId="{5C19E326-D783-4ED5-92B4-9C1C1ED535BB}">
      <dgm:prSet phldrT="[Text]"/>
      <dgm:spPr/>
      <dgm:t>
        <a:bodyPr/>
        <a:lstStyle/>
        <a:p>
          <a:r>
            <a:rPr lang="en-AU" dirty="0" smtClean="0"/>
            <a:t>Root</a:t>
          </a:r>
          <a:endParaRPr lang="en-AU" dirty="0"/>
        </a:p>
      </dgm:t>
    </dgm:pt>
    <dgm:pt modelId="{90B5DF8E-D009-483C-B468-7DB7454C479D}" type="parTrans" cxnId="{944B84A8-002E-426F-95F2-CC057E50381C}">
      <dgm:prSet/>
      <dgm:spPr/>
      <dgm:t>
        <a:bodyPr/>
        <a:lstStyle/>
        <a:p>
          <a:endParaRPr lang="en-AU"/>
        </a:p>
      </dgm:t>
    </dgm:pt>
    <dgm:pt modelId="{466945BE-9298-4018-8573-C96E37708FC2}" type="sibTrans" cxnId="{944B84A8-002E-426F-95F2-CC057E50381C}">
      <dgm:prSet/>
      <dgm:spPr/>
      <dgm:t>
        <a:bodyPr/>
        <a:lstStyle/>
        <a:p>
          <a:endParaRPr lang="en-AU"/>
        </a:p>
      </dgm:t>
    </dgm:pt>
    <dgm:pt modelId="{AE5964AD-F9E8-45DE-A986-58D389307EF5}">
      <dgm:prSet phldrT="[Text]"/>
      <dgm:spPr/>
      <dgm:t>
        <a:bodyPr/>
        <a:lstStyle/>
        <a:p>
          <a:r>
            <a:rPr lang="en-AU" dirty="0" err="1" smtClean="0"/>
            <a:t>ChildA</a:t>
          </a:r>
          <a:endParaRPr lang="en-AU" dirty="0"/>
        </a:p>
      </dgm:t>
    </dgm:pt>
    <dgm:pt modelId="{88D3EBF2-F7B8-4D09-BED2-DC3ACAA91FE5}" type="parTrans" cxnId="{793F7DDC-4B19-4317-BC20-C081A6B40073}">
      <dgm:prSet/>
      <dgm:spPr/>
      <dgm:t>
        <a:bodyPr/>
        <a:lstStyle/>
        <a:p>
          <a:endParaRPr lang="en-AU"/>
        </a:p>
      </dgm:t>
    </dgm:pt>
    <dgm:pt modelId="{5630A9DC-C968-4619-8E3A-9C48366651B0}" type="sibTrans" cxnId="{793F7DDC-4B19-4317-BC20-C081A6B40073}">
      <dgm:prSet/>
      <dgm:spPr/>
      <dgm:t>
        <a:bodyPr/>
        <a:lstStyle/>
        <a:p>
          <a:endParaRPr lang="en-AU"/>
        </a:p>
      </dgm:t>
    </dgm:pt>
    <dgm:pt modelId="{AB7A23BB-E27D-4CEF-981C-77EC0DA9E352}">
      <dgm:prSet phldrT="[Text]"/>
      <dgm:spPr/>
      <dgm:t>
        <a:bodyPr/>
        <a:lstStyle/>
        <a:p>
          <a:r>
            <a:rPr lang="en-AU" dirty="0" err="1" smtClean="0"/>
            <a:t>DependencyA</a:t>
          </a:r>
          <a:endParaRPr lang="en-AU" dirty="0"/>
        </a:p>
      </dgm:t>
    </dgm:pt>
    <dgm:pt modelId="{ACE9C226-8E1F-47B2-BCDD-0C4954445C89}" type="parTrans" cxnId="{59A5C64F-8239-4848-8745-0D9044E632F0}">
      <dgm:prSet/>
      <dgm:spPr/>
      <dgm:t>
        <a:bodyPr/>
        <a:lstStyle/>
        <a:p>
          <a:endParaRPr lang="en-AU"/>
        </a:p>
      </dgm:t>
    </dgm:pt>
    <dgm:pt modelId="{EDC00442-7EB1-4192-BFA4-38E9FBCA316E}" type="sibTrans" cxnId="{59A5C64F-8239-4848-8745-0D9044E632F0}">
      <dgm:prSet/>
      <dgm:spPr/>
      <dgm:t>
        <a:bodyPr/>
        <a:lstStyle/>
        <a:p>
          <a:endParaRPr lang="en-AU"/>
        </a:p>
      </dgm:t>
    </dgm:pt>
    <dgm:pt modelId="{465ACDC0-2250-4E79-9F3C-314DA327784C}">
      <dgm:prSet phldrT="[Text]"/>
      <dgm:spPr/>
      <dgm:t>
        <a:bodyPr/>
        <a:lstStyle/>
        <a:p>
          <a:r>
            <a:rPr lang="en-AU" dirty="0" err="1" smtClean="0"/>
            <a:t>DependencyB</a:t>
          </a:r>
          <a:endParaRPr lang="en-AU" dirty="0"/>
        </a:p>
      </dgm:t>
    </dgm:pt>
    <dgm:pt modelId="{CA08C93F-7583-467D-B855-9E0F407055A4}" type="parTrans" cxnId="{5D2A7675-B228-4327-8AD5-B07D5E181745}">
      <dgm:prSet/>
      <dgm:spPr/>
      <dgm:t>
        <a:bodyPr/>
        <a:lstStyle/>
        <a:p>
          <a:endParaRPr lang="en-AU"/>
        </a:p>
      </dgm:t>
    </dgm:pt>
    <dgm:pt modelId="{82A513F4-E95F-401C-95DC-9AB38E63C6EB}" type="sibTrans" cxnId="{5D2A7675-B228-4327-8AD5-B07D5E181745}">
      <dgm:prSet/>
      <dgm:spPr/>
      <dgm:t>
        <a:bodyPr/>
        <a:lstStyle/>
        <a:p>
          <a:endParaRPr lang="en-AU"/>
        </a:p>
      </dgm:t>
    </dgm:pt>
    <dgm:pt modelId="{B9BA8152-9858-45C4-A2DC-C4C9A3CC7C26}">
      <dgm:prSet phldrT="[Text]"/>
      <dgm:spPr/>
      <dgm:t>
        <a:bodyPr/>
        <a:lstStyle/>
        <a:p>
          <a:r>
            <a:rPr lang="en-AU" dirty="0" err="1" smtClean="0"/>
            <a:t>ChildB</a:t>
          </a:r>
          <a:endParaRPr lang="en-AU" dirty="0"/>
        </a:p>
      </dgm:t>
    </dgm:pt>
    <dgm:pt modelId="{3F7D6624-D337-43F9-905E-814D884CCA70}" type="parTrans" cxnId="{EC1E4526-9B12-4E10-BFB7-ABC63DC79028}">
      <dgm:prSet/>
      <dgm:spPr/>
      <dgm:t>
        <a:bodyPr/>
        <a:lstStyle/>
        <a:p>
          <a:endParaRPr lang="en-AU"/>
        </a:p>
      </dgm:t>
    </dgm:pt>
    <dgm:pt modelId="{1ABDDE45-59D6-4C60-9650-F08F3805B7C3}" type="sibTrans" cxnId="{EC1E4526-9B12-4E10-BFB7-ABC63DC79028}">
      <dgm:prSet/>
      <dgm:spPr/>
      <dgm:t>
        <a:bodyPr/>
        <a:lstStyle/>
        <a:p>
          <a:endParaRPr lang="en-AU"/>
        </a:p>
      </dgm:t>
    </dgm:pt>
    <dgm:pt modelId="{5AFD38A7-EA95-4D40-A81C-0BB37A085FC3}">
      <dgm:prSet phldrT="[Text]"/>
      <dgm:spPr/>
      <dgm:t>
        <a:bodyPr/>
        <a:lstStyle/>
        <a:p>
          <a:r>
            <a:rPr lang="en-AU" dirty="0" err="1" smtClean="0"/>
            <a:t>DependencyA</a:t>
          </a:r>
          <a:endParaRPr lang="en-AU" dirty="0"/>
        </a:p>
      </dgm:t>
    </dgm:pt>
    <dgm:pt modelId="{1F5F2E9A-1305-4E55-B4AE-A1ECF6913786}" type="parTrans" cxnId="{6375E9A4-0D53-4775-B439-C26396208E30}">
      <dgm:prSet/>
      <dgm:spPr/>
      <dgm:t>
        <a:bodyPr/>
        <a:lstStyle/>
        <a:p>
          <a:endParaRPr lang="en-AU"/>
        </a:p>
      </dgm:t>
    </dgm:pt>
    <dgm:pt modelId="{585F7B09-A240-4B51-9AE9-CB49F08E2221}" type="sibTrans" cxnId="{6375E9A4-0D53-4775-B439-C26396208E30}">
      <dgm:prSet/>
      <dgm:spPr/>
      <dgm:t>
        <a:bodyPr/>
        <a:lstStyle/>
        <a:p>
          <a:endParaRPr lang="en-AU"/>
        </a:p>
      </dgm:t>
    </dgm:pt>
    <dgm:pt modelId="{E69C60E4-FE51-4F6E-86BC-F3FDA601ECB0}">
      <dgm:prSet phldrT="[Text]"/>
      <dgm:spPr/>
      <dgm:t>
        <a:bodyPr/>
        <a:lstStyle/>
        <a:p>
          <a:r>
            <a:rPr lang="en-AU" dirty="0" err="1" smtClean="0"/>
            <a:t>LeafA</a:t>
          </a:r>
          <a:endParaRPr lang="en-AU" dirty="0"/>
        </a:p>
      </dgm:t>
    </dgm:pt>
    <dgm:pt modelId="{236CEC45-CEB1-4258-8A04-A95B45E69328}" type="parTrans" cxnId="{D9764B7B-A67B-4F0F-BD07-7035724C588F}">
      <dgm:prSet/>
      <dgm:spPr/>
      <dgm:t>
        <a:bodyPr/>
        <a:lstStyle/>
        <a:p>
          <a:endParaRPr lang="en-AU"/>
        </a:p>
      </dgm:t>
    </dgm:pt>
    <dgm:pt modelId="{3523EC97-22B7-4AD4-A683-41ACCBC7D41C}" type="sibTrans" cxnId="{D9764B7B-A67B-4F0F-BD07-7035724C588F}">
      <dgm:prSet/>
      <dgm:spPr/>
      <dgm:t>
        <a:bodyPr/>
        <a:lstStyle/>
        <a:p>
          <a:endParaRPr lang="en-AU"/>
        </a:p>
      </dgm:t>
    </dgm:pt>
    <dgm:pt modelId="{0C5A28F6-323B-4494-9E52-65DBAD3BBE17}">
      <dgm:prSet phldrT="[Text]"/>
      <dgm:spPr/>
      <dgm:t>
        <a:bodyPr/>
        <a:lstStyle/>
        <a:p>
          <a:r>
            <a:rPr lang="en-AU" dirty="0" err="1" smtClean="0"/>
            <a:t>LeafB</a:t>
          </a:r>
          <a:endParaRPr lang="en-AU" dirty="0"/>
        </a:p>
      </dgm:t>
    </dgm:pt>
    <dgm:pt modelId="{B230A393-54D2-41BE-88D7-D910A4298BF5}" type="parTrans" cxnId="{B14F1865-A394-424A-8990-FE349F2338E3}">
      <dgm:prSet/>
      <dgm:spPr/>
      <dgm:t>
        <a:bodyPr/>
        <a:lstStyle/>
        <a:p>
          <a:endParaRPr lang="en-AU"/>
        </a:p>
      </dgm:t>
    </dgm:pt>
    <dgm:pt modelId="{ABFFC9CE-0251-47CD-8C3F-A103996A8642}" type="sibTrans" cxnId="{B14F1865-A394-424A-8990-FE349F2338E3}">
      <dgm:prSet/>
      <dgm:spPr/>
      <dgm:t>
        <a:bodyPr/>
        <a:lstStyle/>
        <a:p>
          <a:endParaRPr lang="en-AU"/>
        </a:p>
      </dgm:t>
    </dgm:pt>
    <dgm:pt modelId="{D8D4B606-4052-490C-8A51-2C58CDBA2BE5}">
      <dgm:prSet phldrT="[Text]"/>
      <dgm:spPr/>
      <dgm:t>
        <a:bodyPr/>
        <a:lstStyle/>
        <a:p>
          <a:r>
            <a:rPr lang="en-AU" dirty="0" err="1" smtClean="0"/>
            <a:t>LeafC</a:t>
          </a:r>
          <a:endParaRPr lang="en-AU" dirty="0"/>
        </a:p>
      </dgm:t>
    </dgm:pt>
    <dgm:pt modelId="{2E33D609-F460-4F73-9092-96A6995C8CCB}" type="parTrans" cxnId="{375BF302-E10A-4C74-B54D-B39625219819}">
      <dgm:prSet/>
      <dgm:spPr/>
      <dgm:t>
        <a:bodyPr/>
        <a:lstStyle/>
        <a:p>
          <a:endParaRPr lang="en-AU"/>
        </a:p>
      </dgm:t>
    </dgm:pt>
    <dgm:pt modelId="{00DF2B0B-F559-402E-9753-AF81EB70EC8D}" type="sibTrans" cxnId="{375BF302-E10A-4C74-B54D-B39625219819}">
      <dgm:prSet/>
      <dgm:spPr/>
      <dgm:t>
        <a:bodyPr/>
        <a:lstStyle/>
        <a:p>
          <a:endParaRPr lang="en-AU"/>
        </a:p>
      </dgm:t>
    </dgm:pt>
    <dgm:pt modelId="{F01111A2-BEA3-4F6E-BB15-0B9844BB1470}">
      <dgm:prSet phldrT="[Text]"/>
      <dgm:spPr/>
      <dgm:t>
        <a:bodyPr/>
        <a:lstStyle/>
        <a:p>
          <a:r>
            <a:rPr lang="en-AU" dirty="0" err="1" smtClean="0"/>
            <a:t>LeafA</a:t>
          </a:r>
          <a:endParaRPr lang="en-AU" dirty="0"/>
        </a:p>
      </dgm:t>
    </dgm:pt>
    <dgm:pt modelId="{D982C090-A75F-47AF-B70A-3E10B471C001}" type="parTrans" cxnId="{32AE2419-09FA-46B7-81B7-D7E0994B428E}">
      <dgm:prSet/>
      <dgm:spPr/>
      <dgm:t>
        <a:bodyPr/>
        <a:lstStyle/>
        <a:p>
          <a:endParaRPr lang="en-AU"/>
        </a:p>
      </dgm:t>
    </dgm:pt>
    <dgm:pt modelId="{CC42D99B-5B4C-49C0-88C3-14BB94DCBC75}" type="sibTrans" cxnId="{32AE2419-09FA-46B7-81B7-D7E0994B428E}">
      <dgm:prSet/>
      <dgm:spPr/>
      <dgm:t>
        <a:bodyPr/>
        <a:lstStyle/>
        <a:p>
          <a:endParaRPr lang="en-AU"/>
        </a:p>
      </dgm:t>
    </dgm:pt>
    <dgm:pt modelId="{C15237FF-4F18-47EC-9149-9A8D9D97874A}">
      <dgm:prSet phldrT="[Text]"/>
      <dgm:spPr/>
      <dgm:t>
        <a:bodyPr/>
        <a:lstStyle/>
        <a:p>
          <a:r>
            <a:rPr lang="en-AU" dirty="0" err="1" smtClean="0"/>
            <a:t>LeafB</a:t>
          </a:r>
          <a:endParaRPr lang="en-AU" dirty="0"/>
        </a:p>
      </dgm:t>
    </dgm:pt>
    <dgm:pt modelId="{A06684C0-6084-40E0-B9DC-F112D21047E5}" type="parTrans" cxnId="{9EDF2F43-25F2-49F6-BF35-F52374984FFF}">
      <dgm:prSet/>
      <dgm:spPr/>
      <dgm:t>
        <a:bodyPr/>
        <a:lstStyle/>
        <a:p>
          <a:endParaRPr lang="en-AU"/>
        </a:p>
      </dgm:t>
    </dgm:pt>
    <dgm:pt modelId="{CF839B18-C838-4DB6-86ED-1CFDA01915A2}" type="sibTrans" cxnId="{9EDF2F43-25F2-49F6-BF35-F52374984FFF}">
      <dgm:prSet/>
      <dgm:spPr/>
      <dgm:t>
        <a:bodyPr/>
        <a:lstStyle/>
        <a:p>
          <a:endParaRPr lang="en-AU"/>
        </a:p>
      </dgm:t>
    </dgm:pt>
    <dgm:pt modelId="{EA339FC8-A9F6-43E1-82B8-F345035B8E32}" type="pres">
      <dgm:prSet presAssocID="{33E2EE3D-A5C3-4073-9F24-249391726B6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6C14496B-6A66-4C39-A28E-9707713A165F}" type="pres">
      <dgm:prSet presAssocID="{5C19E326-D783-4ED5-92B4-9C1C1ED535BB}" presName="root1" presStyleCnt="0"/>
      <dgm:spPr/>
    </dgm:pt>
    <dgm:pt modelId="{F342624C-C44C-448D-AF2B-6996CB2A64B9}" type="pres">
      <dgm:prSet presAssocID="{5C19E326-D783-4ED5-92B4-9C1C1ED535BB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5740138-7DAF-4B38-9C9F-EA55DC383A39}" type="pres">
      <dgm:prSet presAssocID="{5C19E326-D783-4ED5-92B4-9C1C1ED535BB}" presName="level2hierChild" presStyleCnt="0"/>
      <dgm:spPr/>
    </dgm:pt>
    <dgm:pt modelId="{271B79E3-F79D-48D6-93BC-42AD9F2FC7C0}" type="pres">
      <dgm:prSet presAssocID="{88D3EBF2-F7B8-4D09-BED2-DC3ACAA91FE5}" presName="conn2-1" presStyleLbl="parChTrans1D2" presStyleIdx="0" presStyleCnt="2"/>
      <dgm:spPr/>
      <dgm:t>
        <a:bodyPr/>
        <a:lstStyle/>
        <a:p>
          <a:endParaRPr lang="en-AU"/>
        </a:p>
      </dgm:t>
    </dgm:pt>
    <dgm:pt modelId="{D4DFD616-042B-4D46-8221-8A393EBF0750}" type="pres">
      <dgm:prSet presAssocID="{88D3EBF2-F7B8-4D09-BED2-DC3ACAA91FE5}" presName="connTx" presStyleLbl="parChTrans1D2" presStyleIdx="0" presStyleCnt="2"/>
      <dgm:spPr/>
      <dgm:t>
        <a:bodyPr/>
        <a:lstStyle/>
        <a:p>
          <a:endParaRPr lang="en-AU"/>
        </a:p>
      </dgm:t>
    </dgm:pt>
    <dgm:pt modelId="{467A12D8-254A-423F-BFDD-673BC6BF82D2}" type="pres">
      <dgm:prSet presAssocID="{AE5964AD-F9E8-45DE-A986-58D389307EF5}" presName="root2" presStyleCnt="0"/>
      <dgm:spPr/>
    </dgm:pt>
    <dgm:pt modelId="{1D8BFABE-4360-4D65-9E8E-9B704EAAF5FA}" type="pres">
      <dgm:prSet presAssocID="{AE5964AD-F9E8-45DE-A986-58D389307EF5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A0BD367E-B6A7-49F9-A720-7219A85846ED}" type="pres">
      <dgm:prSet presAssocID="{AE5964AD-F9E8-45DE-A986-58D389307EF5}" presName="level3hierChild" presStyleCnt="0"/>
      <dgm:spPr/>
    </dgm:pt>
    <dgm:pt modelId="{E9B6BB83-3479-4689-BCFA-781FECBE17F0}" type="pres">
      <dgm:prSet presAssocID="{ACE9C226-8E1F-47B2-BCDD-0C4954445C89}" presName="conn2-1" presStyleLbl="parChTrans1D3" presStyleIdx="0" presStyleCnt="3"/>
      <dgm:spPr/>
      <dgm:t>
        <a:bodyPr/>
        <a:lstStyle/>
        <a:p>
          <a:endParaRPr lang="en-AU"/>
        </a:p>
      </dgm:t>
    </dgm:pt>
    <dgm:pt modelId="{559535C8-47EA-421F-9F18-C062D423DC36}" type="pres">
      <dgm:prSet presAssocID="{ACE9C226-8E1F-47B2-BCDD-0C4954445C89}" presName="connTx" presStyleLbl="parChTrans1D3" presStyleIdx="0" presStyleCnt="3"/>
      <dgm:spPr/>
      <dgm:t>
        <a:bodyPr/>
        <a:lstStyle/>
        <a:p>
          <a:endParaRPr lang="en-AU"/>
        </a:p>
      </dgm:t>
    </dgm:pt>
    <dgm:pt modelId="{BBDA2B40-BE41-46A7-ADFB-56E2FBA925C7}" type="pres">
      <dgm:prSet presAssocID="{AB7A23BB-E27D-4CEF-981C-77EC0DA9E352}" presName="root2" presStyleCnt="0"/>
      <dgm:spPr/>
    </dgm:pt>
    <dgm:pt modelId="{FED3BA0A-F761-4B41-9AEB-64C695AFE696}" type="pres">
      <dgm:prSet presAssocID="{AB7A23BB-E27D-4CEF-981C-77EC0DA9E352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ED08058-CAAF-49C2-A8C6-48C4BF26E602}" type="pres">
      <dgm:prSet presAssocID="{AB7A23BB-E27D-4CEF-981C-77EC0DA9E352}" presName="level3hierChild" presStyleCnt="0"/>
      <dgm:spPr/>
    </dgm:pt>
    <dgm:pt modelId="{30F72886-81B6-4A5A-B1C3-2BB8BA74AF6C}" type="pres">
      <dgm:prSet presAssocID="{236CEC45-CEB1-4258-8A04-A95B45E69328}" presName="conn2-1" presStyleLbl="parChTrans1D4" presStyleIdx="0" presStyleCnt="5"/>
      <dgm:spPr/>
      <dgm:t>
        <a:bodyPr/>
        <a:lstStyle/>
        <a:p>
          <a:endParaRPr lang="en-AU"/>
        </a:p>
      </dgm:t>
    </dgm:pt>
    <dgm:pt modelId="{E653EA0C-75D5-45AD-8A59-DDA5BBAED2B7}" type="pres">
      <dgm:prSet presAssocID="{236CEC45-CEB1-4258-8A04-A95B45E69328}" presName="connTx" presStyleLbl="parChTrans1D4" presStyleIdx="0" presStyleCnt="5"/>
      <dgm:spPr/>
      <dgm:t>
        <a:bodyPr/>
        <a:lstStyle/>
        <a:p>
          <a:endParaRPr lang="en-AU"/>
        </a:p>
      </dgm:t>
    </dgm:pt>
    <dgm:pt modelId="{19EEFCD8-852A-455F-BA95-BBA0008C22E3}" type="pres">
      <dgm:prSet presAssocID="{E69C60E4-FE51-4F6E-86BC-F3FDA601ECB0}" presName="root2" presStyleCnt="0"/>
      <dgm:spPr/>
    </dgm:pt>
    <dgm:pt modelId="{FE7F8088-C9F0-49C1-B973-CC8ECA0D482C}" type="pres">
      <dgm:prSet presAssocID="{E69C60E4-FE51-4F6E-86BC-F3FDA601ECB0}" presName="LevelTwoTextNode" presStyleLbl="node4" presStyleIdx="0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63591ACF-870D-4193-A795-BF329BE9B1F9}" type="pres">
      <dgm:prSet presAssocID="{E69C60E4-FE51-4F6E-86BC-F3FDA601ECB0}" presName="level3hierChild" presStyleCnt="0"/>
      <dgm:spPr/>
    </dgm:pt>
    <dgm:pt modelId="{A6183715-8A3F-4262-AFB0-6519A7742069}" type="pres">
      <dgm:prSet presAssocID="{B230A393-54D2-41BE-88D7-D910A4298BF5}" presName="conn2-1" presStyleLbl="parChTrans1D4" presStyleIdx="1" presStyleCnt="5"/>
      <dgm:spPr/>
      <dgm:t>
        <a:bodyPr/>
        <a:lstStyle/>
        <a:p>
          <a:endParaRPr lang="en-AU"/>
        </a:p>
      </dgm:t>
    </dgm:pt>
    <dgm:pt modelId="{CE5B6BE1-0404-4369-ADBD-62C6F42AFD85}" type="pres">
      <dgm:prSet presAssocID="{B230A393-54D2-41BE-88D7-D910A4298BF5}" presName="connTx" presStyleLbl="parChTrans1D4" presStyleIdx="1" presStyleCnt="5"/>
      <dgm:spPr/>
      <dgm:t>
        <a:bodyPr/>
        <a:lstStyle/>
        <a:p>
          <a:endParaRPr lang="en-AU"/>
        </a:p>
      </dgm:t>
    </dgm:pt>
    <dgm:pt modelId="{D021C518-AC31-407C-A693-2F5077936CA0}" type="pres">
      <dgm:prSet presAssocID="{0C5A28F6-323B-4494-9E52-65DBAD3BBE17}" presName="root2" presStyleCnt="0"/>
      <dgm:spPr/>
    </dgm:pt>
    <dgm:pt modelId="{89FA4252-DF07-4304-83F5-3F47A0BBD4A1}" type="pres">
      <dgm:prSet presAssocID="{0C5A28F6-323B-4494-9E52-65DBAD3BBE17}" presName="LevelTwoTextNode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2D1A1FC0-252B-4953-8B03-5DD5AEF1EBE4}" type="pres">
      <dgm:prSet presAssocID="{0C5A28F6-323B-4494-9E52-65DBAD3BBE17}" presName="level3hierChild" presStyleCnt="0"/>
      <dgm:spPr/>
    </dgm:pt>
    <dgm:pt modelId="{8B1CA0CF-BE78-488B-8B82-3BAB9CB1A930}" type="pres">
      <dgm:prSet presAssocID="{CA08C93F-7583-467D-B855-9E0F407055A4}" presName="conn2-1" presStyleLbl="parChTrans1D3" presStyleIdx="1" presStyleCnt="3"/>
      <dgm:spPr/>
      <dgm:t>
        <a:bodyPr/>
        <a:lstStyle/>
        <a:p>
          <a:endParaRPr lang="en-AU"/>
        </a:p>
      </dgm:t>
    </dgm:pt>
    <dgm:pt modelId="{0B8DB525-4725-4B61-8022-85E1FC5FF542}" type="pres">
      <dgm:prSet presAssocID="{CA08C93F-7583-467D-B855-9E0F407055A4}" presName="connTx" presStyleLbl="parChTrans1D3" presStyleIdx="1" presStyleCnt="3"/>
      <dgm:spPr/>
      <dgm:t>
        <a:bodyPr/>
        <a:lstStyle/>
        <a:p>
          <a:endParaRPr lang="en-AU"/>
        </a:p>
      </dgm:t>
    </dgm:pt>
    <dgm:pt modelId="{1B41ABA5-E6F6-4A77-82E4-C227EADC3631}" type="pres">
      <dgm:prSet presAssocID="{465ACDC0-2250-4E79-9F3C-314DA327784C}" presName="root2" presStyleCnt="0"/>
      <dgm:spPr/>
    </dgm:pt>
    <dgm:pt modelId="{F6357489-1258-4F8F-9197-A14D7B7E243C}" type="pres">
      <dgm:prSet presAssocID="{465ACDC0-2250-4E79-9F3C-314DA327784C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9E5B2F3-135C-42BB-9A1D-933AAE415761}" type="pres">
      <dgm:prSet presAssocID="{465ACDC0-2250-4E79-9F3C-314DA327784C}" presName="level3hierChild" presStyleCnt="0"/>
      <dgm:spPr/>
    </dgm:pt>
    <dgm:pt modelId="{2404DB35-7368-40C4-A07B-9B90883E5B8D}" type="pres">
      <dgm:prSet presAssocID="{2E33D609-F460-4F73-9092-96A6995C8CCB}" presName="conn2-1" presStyleLbl="parChTrans1D4" presStyleIdx="2" presStyleCnt="5"/>
      <dgm:spPr/>
      <dgm:t>
        <a:bodyPr/>
        <a:lstStyle/>
        <a:p>
          <a:endParaRPr lang="en-AU"/>
        </a:p>
      </dgm:t>
    </dgm:pt>
    <dgm:pt modelId="{D90930BD-F31F-4FC9-94BD-2FA4C85ECFDA}" type="pres">
      <dgm:prSet presAssocID="{2E33D609-F460-4F73-9092-96A6995C8CCB}" presName="connTx" presStyleLbl="parChTrans1D4" presStyleIdx="2" presStyleCnt="5"/>
      <dgm:spPr/>
      <dgm:t>
        <a:bodyPr/>
        <a:lstStyle/>
        <a:p>
          <a:endParaRPr lang="en-AU"/>
        </a:p>
      </dgm:t>
    </dgm:pt>
    <dgm:pt modelId="{71D26ECD-06D6-486F-B90B-659BB2398BA4}" type="pres">
      <dgm:prSet presAssocID="{D8D4B606-4052-490C-8A51-2C58CDBA2BE5}" presName="root2" presStyleCnt="0"/>
      <dgm:spPr/>
    </dgm:pt>
    <dgm:pt modelId="{3CC8C4AB-34DA-4C29-953A-F545D5AEB96E}" type="pres">
      <dgm:prSet presAssocID="{D8D4B606-4052-490C-8A51-2C58CDBA2BE5}" presName="LevelTwoTextNode" presStyleLbl="node4" presStyleIdx="2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0D32869F-97CB-4E45-BABA-95BB2BEA18E9}" type="pres">
      <dgm:prSet presAssocID="{D8D4B606-4052-490C-8A51-2C58CDBA2BE5}" presName="level3hierChild" presStyleCnt="0"/>
      <dgm:spPr/>
    </dgm:pt>
    <dgm:pt modelId="{DC55E599-5AC6-4FE8-B154-D55D0D3503AC}" type="pres">
      <dgm:prSet presAssocID="{3F7D6624-D337-43F9-905E-814D884CCA70}" presName="conn2-1" presStyleLbl="parChTrans1D2" presStyleIdx="1" presStyleCnt="2"/>
      <dgm:spPr/>
      <dgm:t>
        <a:bodyPr/>
        <a:lstStyle/>
        <a:p>
          <a:endParaRPr lang="en-AU"/>
        </a:p>
      </dgm:t>
    </dgm:pt>
    <dgm:pt modelId="{834D23E0-EE0E-4D62-BFC7-ADA560794B37}" type="pres">
      <dgm:prSet presAssocID="{3F7D6624-D337-43F9-905E-814D884CCA70}" presName="connTx" presStyleLbl="parChTrans1D2" presStyleIdx="1" presStyleCnt="2"/>
      <dgm:spPr/>
      <dgm:t>
        <a:bodyPr/>
        <a:lstStyle/>
        <a:p>
          <a:endParaRPr lang="en-AU"/>
        </a:p>
      </dgm:t>
    </dgm:pt>
    <dgm:pt modelId="{7B222D4C-4ABE-4221-9077-C40D56F93A27}" type="pres">
      <dgm:prSet presAssocID="{B9BA8152-9858-45C4-A2DC-C4C9A3CC7C26}" presName="root2" presStyleCnt="0"/>
      <dgm:spPr/>
    </dgm:pt>
    <dgm:pt modelId="{30EB1436-EBA4-4D85-86FB-5426C3658ED0}" type="pres">
      <dgm:prSet presAssocID="{B9BA8152-9858-45C4-A2DC-C4C9A3CC7C26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72544E45-05B4-41AA-951E-57CEB1CEE0C8}" type="pres">
      <dgm:prSet presAssocID="{B9BA8152-9858-45C4-A2DC-C4C9A3CC7C26}" presName="level3hierChild" presStyleCnt="0"/>
      <dgm:spPr/>
    </dgm:pt>
    <dgm:pt modelId="{04B1A28A-A573-4066-9ED9-243B99A81CF9}" type="pres">
      <dgm:prSet presAssocID="{1F5F2E9A-1305-4E55-B4AE-A1ECF6913786}" presName="conn2-1" presStyleLbl="parChTrans1D3" presStyleIdx="2" presStyleCnt="3"/>
      <dgm:spPr/>
      <dgm:t>
        <a:bodyPr/>
        <a:lstStyle/>
        <a:p>
          <a:endParaRPr lang="en-AU"/>
        </a:p>
      </dgm:t>
    </dgm:pt>
    <dgm:pt modelId="{6D36770D-EFC5-44DC-A784-7C391F2F7221}" type="pres">
      <dgm:prSet presAssocID="{1F5F2E9A-1305-4E55-B4AE-A1ECF6913786}" presName="connTx" presStyleLbl="parChTrans1D3" presStyleIdx="2" presStyleCnt="3"/>
      <dgm:spPr/>
      <dgm:t>
        <a:bodyPr/>
        <a:lstStyle/>
        <a:p>
          <a:endParaRPr lang="en-AU"/>
        </a:p>
      </dgm:t>
    </dgm:pt>
    <dgm:pt modelId="{61C2853A-9633-4756-85F1-046B05D569F9}" type="pres">
      <dgm:prSet presAssocID="{5AFD38A7-EA95-4D40-A81C-0BB37A085FC3}" presName="root2" presStyleCnt="0"/>
      <dgm:spPr/>
    </dgm:pt>
    <dgm:pt modelId="{5933FB29-EC4E-4EF8-960C-F85F8C16B970}" type="pres">
      <dgm:prSet presAssocID="{5AFD38A7-EA95-4D40-A81C-0BB37A085FC3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C53BE11F-49CC-437E-9A46-79DDE3DF4910}" type="pres">
      <dgm:prSet presAssocID="{5AFD38A7-EA95-4D40-A81C-0BB37A085FC3}" presName="level3hierChild" presStyleCnt="0"/>
      <dgm:spPr/>
    </dgm:pt>
    <dgm:pt modelId="{4DD7A03F-5DAD-4478-922A-9CE33C69BD07}" type="pres">
      <dgm:prSet presAssocID="{D982C090-A75F-47AF-B70A-3E10B471C001}" presName="conn2-1" presStyleLbl="parChTrans1D4" presStyleIdx="3" presStyleCnt="5"/>
      <dgm:spPr/>
      <dgm:t>
        <a:bodyPr/>
        <a:lstStyle/>
        <a:p>
          <a:endParaRPr lang="en-AU"/>
        </a:p>
      </dgm:t>
    </dgm:pt>
    <dgm:pt modelId="{3F3FB340-A320-41C1-AFFE-831F3002B0DC}" type="pres">
      <dgm:prSet presAssocID="{D982C090-A75F-47AF-B70A-3E10B471C001}" presName="connTx" presStyleLbl="parChTrans1D4" presStyleIdx="3" presStyleCnt="5"/>
      <dgm:spPr/>
      <dgm:t>
        <a:bodyPr/>
        <a:lstStyle/>
        <a:p>
          <a:endParaRPr lang="en-AU"/>
        </a:p>
      </dgm:t>
    </dgm:pt>
    <dgm:pt modelId="{07E45A6A-884A-4738-BCD3-95C77E38ACEB}" type="pres">
      <dgm:prSet presAssocID="{F01111A2-BEA3-4F6E-BB15-0B9844BB1470}" presName="root2" presStyleCnt="0"/>
      <dgm:spPr/>
    </dgm:pt>
    <dgm:pt modelId="{835EF7E9-0CE1-4256-82B5-824BC416C625}" type="pres">
      <dgm:prSet presAssocID="{F01111A2-BEA3-4F6E-BB15-0B9844BB1470}" presName="LevelTwoTextNode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B1AF4A8-93BB-4666-8CCB-1D65902D73A8}" type="pres">
      <dgm:prSet presAssocID="{F01111A2-BEA3-4F6E-BB15-0B9844BB1470}" presName="level3hierChild" presStyleCnt="0"/>
      <dgm:spPr/>
    </dgm:pt>
    <dgm:pt modelId="{A6445BBA-4365-4C2F-BCAC-1BF32C36B540}" type="pres">
      <dgm:prSet presAssocID="{A06684C0-6084-40E0-B9DC-F112D21047E5}" presName="conn2-1" presStyleLbl="parChTrans1D4" presStyleIdx="4" presStyleCnt="5"/>
      <dgm:spPr/>
      <dgm:t>
        <a:bodyPr/>
        <a:lstStyle/>
        <a:p>
          <a:endParaRPr lang="en-AU"/>
        </a:p>
      </dgm:t>
    </dgm:pt>
    <dgm:pt modelId="{5AC2EDBF-9E23-48D7-A80B-C6244CC98B1A}" type="pres">
      <dgm:prSet presAssocID="{A06684C0-6084-40E0-B9DC-F112D21047E5}" presName="connTx" presStyleLbl="parChTrans1D4" presStyleIdx="4" presStyleCnt="5"/>
      <dgm:spPr/>
      <dgm:t>
        <a:bodyPr/>
        <a:lstStyle/>
        <a:p>
          <a:endParaRPr lang="en-AU"/>
        </a:p>
      </dgm:t>
    </dgm:pt>
    <dgm:pt modelId="{14C2FC68-7771-4F4B-AB1B-4E6E77E2DB7C}" type="pres">
      <dgm:prSet presAssocID="{C15237FF-4F18-47EC-9149-9A8D9D97874A}" presName="root2" presStyleCnt="0"/>
      <dgm:spPr/>
    </dgm:pt>
    <dgm:pt modelId="{B2AE4F39-966D-4BE9-8898-68BEC5A87847}" type="pres">
      <dgm:prSet presAssocID="{C15237FF-4F18-47EC-9149-9A8D9D97874A}" presName="LevelTwoTextNode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8405E9FB-D046-4315-8933-441A9899A3BF}" type="pres">
      <dgm:prSet presAssocID="{C15237FF-4F18-47EC-9149-9A8D9D97874A}" presName="level3hierChild" presStyleCnt="0"/>
      <dgm:spPr/>
    </dgm:pt>
  </dgm:ptLst>
  <dgm:cxnLst>
    <dgm:cxn modelId="{D859BF60-2EBD-4E40-AF96-2AEB6C099D4A}" type="presOf" srcId="{3F7D6624-D337-43F9-905E-814D884CCA70}" destId="{DC55E599-5AC6-4FE8-B154-D55D0D3503AC}" srcOrd="0" destOrd="0" presId="urn:microsoft.com/office/officeart/2005/8/layout/hierarchy2"/>
    <dgm:cxn modelId="{2B8A0B4A-4848-47CA-8E09-7763C9BA6349}" type="presOf" srcId="{CA08C93F-7583-467D-B855-9E0F407055A4}" destId="{0B8DB525-4725-4B61-8022-85E1FC5FF542}" srcOrd="1" destOrd="0" presId="urn:microsoft.com/office/officeart/2005/8/layout/hierarchy2"/>
    <dgm:cxn modelId="{6375E9A4-0D53-4775-B439-C26396208E30}" srcId="{B9BA8152-9858-45C4-A2DC-C4C9A3CC7C26}" destId="{5AFD38A7-EA95-4D40-A81C-0BB37A085FC3}" srcOrd="0" destOrd="0" parTransId="{1F5F2E9A-1305-4E55-B4AE-A1ECF6913786}" sibTransId="{585F7B09-A240-4B51-9AE9-CB49F08E2221}"/>
    <dgm:cxn modelId="{9BAFAE49-DBC2-40EC-A0A0-608263CBA286}" type="presOf" srcId="{ACE9C226-8E1F-47B2-BCDD-0C4954445C89}" destId="{E9B6BB83-3479-4689-BCFA-781FECBE17F0}" srcOrd="0" destOrd="0" presId="urn:microsoft.com/office/officeart/2005/8/layout/hierarchy2"/>
    <dgm:cxn modelId="{E777EAA5-18E5-4665-90E7-C7E3AE07CB28}" type="presOf" srcId="{0C5A28F6-323B-4494-9E52-65DBAD3BBE17}" destId="{89FA4252-DF07-4304-83F5-3F47A0BBD4A1}" srcOrd="0" destOrd="0" presId="urn:microsoft.com/office/officeart/2005/8/layout/hierarchy2"/>
    <dgm:cxn modelId="{B38E3BAC-488B-4D56-BF1C-2B7BA8753DF4}" type="presOf" srcId="{CA08C93F-7583-467D-B855-9E0F407055A4}" destId="{8B1CA0CF-BE78-488B-8B82-3BAB9CB1A930}" srcOrd="0" destOrd="0" presId="urn:microsoft.com/office/officeart/2005/8/layout/hierarchy2"/>
    <dgm:cxn modelId="{097EAD16-DB6C-49F5-B7B1-34E4CAECB329}" type="presOf" srcId="{F01111A2-BEA3-4F6E-BB15-0B9844BB1470}" destId="{835EF7E9-0CE1-4256-82B5-824BC416C625}" srcOrd="0" destOrd="0" presId="urn:microsoft.com/office/officeart/2005/8/layout/hierarchy2"/>
    <dgm:cxn modelId="{5D2A7675-B228-4327-8AD5-B07D5E181745}" srcId="{AE5964AD-F9E8-45DE-A986-58D389307EF5}" destId="{465ACDC0-2250-4E79-9F3C-314DA327784C}" srcOrd="1" destOrd="0" parTransId="{CA08C93F-7583-467D-B855-9E0F407055A4}" sibTransId="{82A513F4-E95F-401C-95DC-9AB38E63C6EB}"/>
    <dgm:cxn modelId="{27B61683-E3B9-4952-BB25-3AEBDA2F1AAA}" type="presOf" srcId="{AE5964AD-F9E8-45DE-A986-58D389307EF5}" destId="{1D8BFABE-4360-4D65-9E8E-9B704EAAF5FA}" srcOrd="0" destOrd="0" presId="urn:microsoft.com/office/officeart/2005/8/layout/hierarchy2"/>
    <dgm:cxn modelId="{E76D276C-9207-42AA-A519-6CA39220308F}" type="presOf" srcId="{5AFD38A7-EA95-4D40-A81C-0BB37A085FC3}" destId="{5933FB29-EC4E-4EF8-960C-F85F8C16B970}" srcOrd="0" destOrd="0" presId="urn:microsoft.com/office/officeart/2005/8/layout/hierarchy2"/>
    <dgm:cxn modelId="{983628D9-0E49-4DF8-BAF4-3D80161CE3A8}" type="presOf" srcId="{C15237FF-4F18-47EC-9149-9A8D9D97874A}" destId="{B2AE4F39-966D-4BE9-8898-68BEC5A87847}" srcOrd="0" destOrd="0" presId="urn:microsoft.com/office/officeart/2005/8/layout/hierarchy2"/>
    <dgm:cxn modelId="{3EE929A1-6E92-4BEA-95DB-E2AA79F6B950}" type="presOf" srcId="{33E2EE3D-A5C3-4073-9F24-249391726B6C}" destId="{EA339FC8-A9F6-43E1-82B8-F345035B8E32}" srcOrd="0" destOrd="0" presId="urn:microsoft.com/office/officeart/2005/8/layout/hierarchy2"/>
    <dgm:cxn modelId="{5A27E59D-2691-4993-8F2E-375FBEB244B7}" type="presOf" srcId="{2E33D609-F460-4F73-9092-96A6995C8CCB}" destId="{2404DB35-7368-40C4-A07B-9B90883E5B8D}" srcOrd="0" destOrd="0" presId="urn:microsoft.com/office/officeart/2005/8/layout/hierarchy2"/>
    <dgm:cxn modelId="{ACB264C1-7132-405C-B17E-63A68ACB999B}" type="presOf" srcId="{B9BA8152-9858-45C4-A2DC-C4C9A3CC7C26}" destId="{30EB1436-EBA4-4D85-86FB-5426C3658ED0}" srcOrd="0" destOrd="0" presId="urn:microsoft.com/office/officeart/2005/8/layout/hierarchy2"/>
    <dgm:cxn modelId="{FDF8E025-E2E2-46BF-8DB3-0E5FB61D7E04}" type="presOf" srcId="{E69C60E4-FE51-4F6E-86BC-F3FDA601ECB0}" destId="{FE7F8088-C9F0-49C1-B973-CC8ECA0D482C}" srcOrd="0" destOrd="0" presId="urn:microsoft.com/office/officeart/2005/8/layout/hierarchy2"/>
    <dgm:cxn modelId="{D9764B7B-A67B-4F0F-BD07-7035724C588F}" srcId="{AB7A23BB-E27D-4CEF-981C-77EC0DA9E352}" destId="{E69C60E4-FE51-4F6E-86BC-F3FDA601ECB0}" srcOrd="0" destOrd="0" parTransId="{236CEC45-CEB1-4258-8A04-A95B45E69328}" sibTransId="{3523EC97-22B7-4AD4-A683-41ACCBC7D41C}"/>
    <dgm:cxn modelId="{9EDF2F43-25F2-49F6-BF35-F52374984FFF}" srcId="{5AFD38A7-EA95-4D40-A81C-0BB37A085FC3}" destId="{C15237FF-4F18-47EC-9149-9A8D9D97874A}" srcOrd="1" destOrd="0" parTransId="{A06684C0-6084-40E0-B9DC-F112D21047E5}" sibTransId="{CF839B18-C838-4DB6-86ED-1CFDA01915A2}"/>
    <dgm:cxn modelId="{793F7DDC-4B19-4317-BC20-C081A6B40073}" srcId="{5C19E326-D783-4ED5-92B4-9C1C1ED535BB}" destId="{AE5964AD-F9E8-45DE-A986-58D389307EF5}" srcOrd="0" destOrd="0" parTransId="{88D3EBF2-F7B8-4D09-BED2-DC3ACAA91FE5}" sibTransId="{5630A9DC-C968-4619-8E3A-9C48366651B0}"/>
    <dgm:cxn modelId="{E420B5BE-84D4-4BB0-8192-EDE2CFB2CA0E}" type="presOf" srcId="{236CEC45-CEB1-4258-8A04-A95B45E69328}" destId="{E653EA0C-75D5-45AD-8A59-DDA5BBAED2B7}" srcOrd="1" destOrd="0" presId="urn:microsoft.com/office/officeart/2005/8/layout/hierarchy2"/>
    <dgm:cxn modelId="{1EE6F532-4BF1-466C-8830-81B30AC4539A}" type="presOf" srcId="{2E33D609-F460-4F73-9092-96A6995C8CCB}" destId="{D90930BD-F31F-4FC9-94BD-2FA4C85ECFDA}" srcOrd="1" destOrd="0" presId="urn:microsoft.com/office/officeart/2005/8/layout/hierarchy2"/>
    <dgm:cxn modelId="{79E77823-3D52-4CA8-B27A-5F140183DD17}" type="presOf" srcId="{3F7D6624-D337-43F9-905E-814D884CCA70}" destId="{834D23E0-EE0E-4D62-BFC7-ADA560794B37}" srcOrd="1" destOrd="0" presId="urn:microsoft.com/office/officeart/2005/8/layout/hierarchy2"/>
    <dgm:cxn modelId="{B14F1865-A394-424A-8990-FE349F2338E3}" srcId="{AB7A23BB-E27D-4CEF-981C-77EC0DA9E352}" destId="{0C5A28F6-323B-4494-9E52-65DBAD3BBE17}" srcOrd="1" destOrd="0" parTransId="{B230A393-54D2-41BE-88D7-D910A4298BF5}" sibTransId="{ABFFC9CE-0251-47CD-8C3F-A103996A8642}"/>
    <dgm:cxn modelId="{32AE2419-09FA-46B7-81B7-D7E0994B428E}" srcId="{5AFD38A7-EA95-4D40-A81C-0BB37A085FC3}" destId="{F01111A2-BEA3-4F6E-BB15-0B9844BB1470}" srcOrd="0" destOrd="0" parTransId="{D982C090-A75F-47AF-B70A-3E10B471C001}" sibTransId="{CC42D99B-5B4C-49C0-88C3-14BB94DCBC75}"/>
    <dgm:cxn modelId="{97C65991-7AE1-432C-9DCA-EE7ED18ACC64}" type="presOf" srcId="{5C19E326-D783-4ED5-92B4-9C1C1ED535BB}" destId="{F342624C-C44C-448D-AF2B-6996CB2A64B9}" srcOrd="0" destOrd="0" presId="urn:microsoft.com/office/officeart/2005/8/layout/hierarchy2"/>
    <dgm:cxn modelId="{B25E4624-62D0-4E67-BDAA-C4DA23CFA53F}" type="presOf" srcId="{D982C090-A75F-47AF-B70A-3E10B471C001}" destId="{4DD7A03F-5DAD-4478-922A-9CE33C69BD07}" srcOrd="0" destOrd="0" presId="urn:microsoft.com/office/officeart/2005/8/layout/hierarchy2"/>
    <dgm:cxn modelId="{B15FDC36-7995-42F9-9FF7-56DC54D9ACA0}" type="presOf" srcId="{465ACDC0-2250-4E79-9F3C-314DA327784C}" destId="{F6357489-1258-4F8F-9197-A14D7B7E243C}" srcOrd="0" destOrd="0" presId="urn:microsoft.com/office/officeart/2005/8/layout/hierarchy2"/>
    <dgm:cxn modelId="{51441375-5A1C-4EC9-95A9-70A495130913}" type="presOf" srcId="{ACE9C226-8E1F-47B2-BCDD-0C4954445C89}" destId="{559535C8-47EA-421F-9F18-C062D423DC36}" srcOrd="1" destOrd="0" presId="urn:microsoft.com/office/officeart/2005/8/layout/hierarchy2"/>
    <dgm:cxn modelId="{4A503CF4-0230-421A-AC61-CBF402541A18}" type="presOf" srcId="{AB7A23BB-E27D-4CEF-981C-77EC0DA9E352}" destId="{FED3BA0A-F761-4B41-9AEB-64C695AFE696}" srcOrd="0" destOrd="0" presId="urn:microsoft.com/office/officeart/2005/8/layout/hierarchy2"/>
    <dgm:cxn modelId="{944B84A8-002E-426F-95F2-CC057E50381C}" srcId="{33E2EE3D-A5C3-4073-9F24-249391726B6C}" destId="{5C19E326-D783-4ED5-92B4-9C1C1ED535BB}" srcOrd="0" destOrd="0" parTransId="{90B5DF8E-D009-483C-B468-7DB7454C479D}" sibTransId="{466945BE-9298-4018-8573-C96E37708FC2}"/>
    <dgm:cxn modelId="{D36C3859-F565-436A-8F56-8D73209C2553}" type="presOf" srcId="{B230A393-54D2-41BE-88D7-D910A4298BF5}" destId="{A6183715-8A3F-4262-AFB0-6519A7742069}" srcOrd="0" destOrd="0" presId="urn:microsoft.com/office/officeart/2005/8/layout/hierarchy2"/>
    <dgm:cxn modelId="{568D0BF5-8D18-4EF7-92A3-AC368A257C61}" type="presOf" srcId="{88D3EBF2-F7B8-4D09-BED2-DC3ACAA91FE5}" destId="{271B79E3-F79D-48D6-93BC-42AD9F2FC7C0}" srcOrd="0" destOrd="0" presId="urn:microsoft.com/office/officeart/2005/8/layout/hierarchy2"/>
    <dgm:cxn modelId="{8E41D19F-E10E-4E65-AD76-53C0B7421093}" type="presOf" srcId="{236CEC45-CEB1-4258-8A04-A95B45E69328}" destId="{30F72886-81B6-4A5A-B1C3-2BB8BA74AF6C}" srcOrd="0" destOrd="0" presId="urn:microsoft.com/office/officeart/2005/8/layout/hierarchy2"/>
    <dgm:cxn modelId="{4D249129-7611-459D-BC0A-649D868554F7}" type="presOf" srcId="{1F5F2E9A-1305-4E55-B4AE-A1ECF6913786}" destId="{6D36770D-EFC5-44DC-A784-7C391F2F7221}" srcOrd="1" destOrd="0" presId="urn:microsoft.com/office/officeart/2005/8/layout/hierarchy2"/>
    <dgm:cxn modelId="{9A5AA1CE-B11F-440D-8532-ED72A8199F8B}" type="presOf" srcId="{1F5F2E9A-1305-4E55-B4AE-A1ECF6913786}" destId="{04B1A28A-A573-4066-9ED9-243B99A81CF9}" srcOrd="0" destOrd="0" presId="urn:microsoft.com/office/officeart/2005/8/layout/hierarchy2"/>
    <dgm:cxn modelId="{5777F8B5-3ABD-41C3-869A-DD9EC956311A}" type="presOf" srcId="{B230A393-54D2-41BE-88D7-D910A4298BF5}" destId="{CE5B6BE1-0404-4369-ADBD-62C6F42AFD85}" srcOrd="1" destOrd="0" presId="urn:microsoft.com/office/officeart/2005/8/layout/hierarchy2"/>
    <dgm:cxn modelId="{BD9FC79A-A261-4DFA-B72E-89DDBA1991FF}" type="presOf" srcId="{A06684C0-6084-40E0-B9DC-F112D21047E5}" destId="{5AC2EDBF-9E23-48D7-A80B-C6244CC98B1A}" srcOrd="1" destOrd="0" presId="urn:microsoft.com/office/officeart/2005/8/layout/hierarchy2"/>
    <dgm:cxn modelId="{375BF302-E10A-4C74-B54D-B39625219819}" srcId="{465ACDC0-2250-4E79-9F3C-314DA327784C}" destId="{D8D4B606-4052-490C-8A51-2C58CDBA2BE5}" srcOrd="0" destOrd="0" parTransId="{2E33D609-F460-4F73-9092-96A6995C8CCB}" sibTransId="{00DF2B0B-F559-402E-9753-AF81EB70EC8D}"/>
    <dgm:cxn modelId="{59A5C64F-8239-4848-8745-0D9044E632F0}" srcId="{AE5964AD-F9E8-45DE-A986-58D389307EF5}" destId="{AB7A23BB-E27D-4CEF-981C-77EC0DA9E352}" srcOrd="0" destOrd="0" parTransId="{ACE9C226-8E1F-47B2-BCDD-0C4954445C89}" sibTransId="{EDC00442-7EB1-4192-BFA4-38E9FBCA316E}"/>
    <dgm:cxn modelId="{4E67FF50-328A-405D-85C1-9B507D30F3C7}" type="presOf" srcId="{A06684C0-6084-40E0-B9DC-F112D21047E5}" destId="{A6445BBA-4365-4C2F-BCAC-1BF32C36B540}" srcOrd="0" destOrd="0" presId="urn:microsoft.com/office/officeart/2005/8/layout/hierarchy2"/>
    <dgm:cxn modelId="{B82E5EE5-7BD7-42DC-9228-3233BA2C95DC}" type="presOf" srcId="{D8D4B606-4052-490C-8A51-2C58CDBA2BE5}" destId="{3CC8C4AB-34DA-4C29-953A-F545D5AEB96E}" srcOrd="0" destOrd="0" presId="urn:microsoft.com/office/officeart/2005/8/layout/hierarchy2"/>
    <dgm:cxn modelId="{EC1E4526-9B12-4E10-BFB7-ABC63DC79028}" srcId="{5C19E326-D783-4ED5-92B4-9C1C1ED535BB}" destId="{B9BA8152-9858-45C4-A2DC-C4C9A3CC7C26}" srcOrd="1" destOrd="0" parTransId="{3F7D6624-D337-43F9-905E-814D884CCA70}" sibTransId="{1ABDDE45-59D6-4C60-9650-F08F3805B7C3}"/>
    <dgm:cxn modelId="{D8FC1CD0-69CD-41EF-84EB-7EAF586124A2}" type="presOf" srcId="{D982C090-A75F-47AF-B70A-3E10B471C001}" destId="{3F3FB340-A320-41C1-AFFE-831F3002B0DC}" srcOrd="1" destOrd="0" presId="urn:microsoft.com/office/officeart/2005/8/layout/hierarchy2"/>
    <dgm:cxn modelId="{EE9CF353-315B-4823-B333-F86BE255E4C5}" type="presOf" srcId="{88D3EBF2-F7B8-4D09-BED2-DC3ACAA91FE5}" destId="{D4DFD616-042B-4D46-8221-8A393EBF0750}" srcOrd="1" destOrd="0" presId="urn:microsoft.com/office/officeart/2005/8/layout/hierarchy2"/>
    <dgm:cxn modelId="{47E41080-697C-414D-97EF-9F95DFA2539B}" type="presParOf" srcId="{EA339FC8-A9F6-43E1-82B8-F345035B8E32}" destId="{6C14496B-6A66-4C39-A28E-9707713A165F}" srcOrd="0" destOrd="0" presId="urn:microsoft.com/office/officeart/2005/8/layout/hierarchy2"/>
    <dgm:cxn modelId="{3BFACFFE-9344-4103-8C6F-B173602B5B7A}" type="presParOf" srcId="{6C14496B-6A66-4C39-A28E-9707713A165F}" destId="{F342624C-C44C-448D-AF2B-6996CB2A64B9}" srcOrd="0" destOrd="0" presId="urn:microsoft.com/office/officeart/2005/8/layout/hierarchy2"/>
    <dgm:cxn modelId="{8FA3E18B-12D4-43A9-B6D1-4CA9CCA25F85}" type="presParOf" srcId="{6C14496B-6A66-4C39-A28E-9707713A165F}" destId="{75740138-7DAF-4B38-9C9F-EA55DC383A39}" srcOrd="1" destOrd="0" presId="urn:microsoft.com/office/officeart/2005/8/layout/hierarchy2"/>
    <dgm:cxn modelId="{5DB1E5AC-7A1A-4730-8BF4-A99167E2D687}" type="presParOf" srcId="{75740138-7DAF-4B38-9C9F-EA55DC383A39}" destId="{271B79E3-F79D-48D6-93BC-42AD9F2FC7C0}" srcOrd="0" destOrd="0" presId="urn:microsoft.com/office/officeart/2005/8/layout/hierarchy2"/>
    <dgm:cxn modelId="{8BB5D4EE-1AFE-41A8-8A0B-D986F22FDF79}" type="presParOf" srcId="{271B79E3-F79D-48D6-93BC-42AD9F2FC7C0}" destId="{D4DFD616-042B-4D46-8221-8A393EBF0750}" srcOrd="0" destOrd="0" presId="urn:microsoft.com/office/officeart/2005/8/layout/hierarchy2"/>
    <dgm:cxn modelId="{981F5E20-9D60-4AC7-94E9-15F0FC5D68E0}" type="presParOf" srcId="{75740138-7DAF-4B38-9C9F-EA55DC383A39}" destId="{467A12D8-254A-423F-BFDD-673BC6BF82D2}" srcOrd="1" destOrd="0" presId="urn:microsoft.com/office/officeart/2005/8/layout/hierarchy2"/>
    <dgm:cxn modelId="{5DA70877-FEDA-400A-802F-CC4980698B5F}" type="presParOf" srcId="{467A12D8-254A-423F-BFDD-673BC6BF82D2}" destId="{1D8BFABE-4360-4D65-9E8E-9B704EAAF5FA}" srcOrd="0" destOrd="0" presId="urn:microsoft.com/office/officeart/2005/8/layout/hierarchy2"/>
    <dgm:cxn modelId="{2BD1ED59-3197-4271-842C-61087AAC8F9A}" type="presParOf" srcId="{467A12D8-254A-423F-BFDD-673BC6BF82D2}" destId="{A0BD367E-B6A7-49F9-A720-7219A85846ED}" srcOrd="1" destOrd="0" presId="urn:microsoft.com/office/officeart/2005/8/layout/hierarchy2"/>
    <dgm:cxn modelId="{59CC92F6-F25A-43E6-A3BB-18F2A3608EF7}" type="presParOf" srcId="{A0BD367E-B6A7-49F9-A720-7219A85846ED}" destId="{E9B6BB83-3479-4689-BCFA-781FECBE17F0}" srcOrd="0" destOrd="0" presId="urn:microsoft.com/office/officeart/2005/8/layout/hierarchy2"/>
    <dgm:cxn modelId="{A4C8BF8C-4657-4D8A-B922-46058A1817DC}" type="presParOf" srcId="{E9B6BB83-3479-4689-BCFA-781FECBE17F0}" destId="{559535C8-47EA-421F-9F18-C062D423DC36}" srcOrd="0" destOrd="0" presId="urn:microsoft.com/office/officeart/2005/8/layout/hierarchy2"/>
    <dgm:cxn modelId="{C17A9907-2D80-442E-9A2F-10244FB08003}" type="presParOf" srcId="{A0BD367E-B6A7-49F9-A720-7219A85846ED}" destId="{BBDA2B40-BE41-46A7-ADFB-56E2FBA925C7}" srcOrd="1" destOrd="0" presId="urn:microsoft.com/office/officeart/2005/8/layout/hierarchy2"/>
    <dgm:cxn modelId="{9BCB22FD-AAC9-4A0E-83B3-B6AD1394AB13}" type="presParOf" srcId="{BBDA2B40-BE41-46A7-ADFB-56E2FBA925C7}" destId="{FED3BA0A-F761-4B41-9AEB-64C695AFE696}" srcOrd="0" destOrd="0" presId="urn:microsoft.com/office/officeart/2005/8/layout/hierarchy2"/>
    <dgm:cxn modelId="{F2AF6E3A-236A-4FC3-B457-BCE8AC860747}" type="presParOf" srcId="{BBDA2B40-BE41-46A7-ADFB-56E2FBA925C7}" destId="{6ED08058-CAAF-49C2-A8C6-48C4BF26E602}" srcOrd="1" destOrd="0" presId="urn:microsoft.com/office/officeart/2005/8/layout/hierarchy2"/>
    <dgm:cxn modelId="{8AA8713C-09FE-4F0B-8A7A-C236D2F3AD55}" type="presParOf" srcId="{6ED08058-CAAF-49C2-A8C6-48C4BF26E602}" destId="{30F72886-81B6-4A5A-B1C3-2BB8BA74AF6C}" srcOrd="0" destOrd="0" presId="urn:microsoft.com/office/officeart/2005/8/layout/hierarchy2"/>
    <dgm:cxn modelId="{7F9AEBAA-3CF7-4E84-B3A6-C65B731B9070}" type="presParOf" srcId="{30F72886-81B6-4A5A-B1C3-2BB8BA74AF6C}" destId="{E653EA0C-75D5-45AD-8A59-DDA5BBAED2B7}" srcOrd="0" destOrd="0" presId="urn:microsoft.com/office/officeart/2005/8/layout/hierarchy2"/>
    <dgm:cxn modelId="{0F384F73-89AA-4AAE-A57D-CFF3A54F89CF}" type="presParOf" srcId="{6ED08058-CAAF-49C2-A8C6-48C4BF26E602}" destId="{19EEFCD8-852A-455F-BA95-BBA0008C22E3}" srcOrd="1" destOrd="0" presId="urn:microsoft.com/office/officeart/2005/8/layout/hierarchy2"/>
    <dgm:cxn modelId="{76D079B2-FB55-4096-895F-BD12EEB2D60E}" type="presParOf" srcId="{19EEFCD8-852A-455F-BA95-BBA0008C22E3}" destId="{FE7F8088-C9F0-49C1-B973-CC8ECA0D482C}" srcOrd="0" destOrd="0" presId="urn:microsoft.com/office/officeart/2005/8/layout/hierarchy2"/>
    <dgm:cxn modelId="{AE4E03C1-EA80-4E4D-A5B4-7A7271D40E3B}" type="presParOf" srcId="{19EEFCD8-852A-455F-BA95-BBA0008C22E3}" destId="{63591ACF-870D-4193-A795-BF329BE9B1F9}" srcOrd="1" destOrd="0" presId="urn:microsoft.com/office/officeart/2005/8/layout/hierarchy2"/>
    <dgm:cxn modelId="{0CF37159-77E9-4A1B-A0E6-CF1FBFFF08E7}" type="presParOf" srcId="{6ED08058-CAAF-49C2-A8C6-48C4BF26E602}" destId="{A6183715-8A3F-4262-AFB0-6519A7742069}" srcOrd="2" destOrd="0" presId="urn:microsoft.com/office/officeart/2005/8/layout/hierarchy2"/>
    <dgm:cxn modelId="{4E869B77-50E2-4AC0-ADF7-B6FC1A936451}" type="presParOf" srcId="{A6183715-8A3F-4262-AFB0-6519A7742069}" destId="{CE5B6BE1-0404-4369-ADBD-62C6F42AFD85}" srcOrd="0" destOrd="0" presId="urn:microsoft.com/office/officeart/2005/8/layout/hierarchy2"/>
    <dgm:cxn modelId="{86F7CA21-274B-47F4-981E-A62A1DFEF57B}" type="presParOf" srcId="{6ED08058-CAAF-49C2-A8C6-48C4BF26E602}" destId="{D021C518-AC31-407C-A693-2F5077936CA0}" srcOrd="3" destOrd="0" presId="urn:microsoft.com/office/officeart/2005/8/layout/hierarchy2"/>
    <dgm:cxn modelId="{F250324F-8F68-4458-BF31-928C62FE2AD7}" type="presParOf" srcId="{D021C518-AC31-407C-A693-2F5077936CA0}" destId="{89FA4252-DF07-4304-83F5-3F47A0BBD4A1}" srcOrd="0" destOrd="0" presId="urn:microsoft.com/office/officeart/2005/8/layout/hierarchy2"/>
    <dgm:cxn modelId="{258233F6-B990-4649-8234-F92150087274}" type="presParOf" srcId="{D021C518-AC31-407C-A693-2F5077936CA0}" destId="{2D1A1FC0-252B-4953-8B03-5DD5AEF1EBE4}" srcOrd="1" destOrd="0" presId="urn:microsoft.com/office/officeart/2005/8/layout/hierarchy2"/>
    <dgm:cxn modelId="{8FCF0EC4-81F2-4AC2-A776-1C0626C5B1BF}" type="presParOf" srcId="{A0BD367E-B6A7-49F9-A720-7219A85846ED}" destId="{8B1CA0CF-BE78-488B-8B82-3BAB9CB1A930}" srcOrd="2" destOrd="0" presId="urn:microsoft.com/office/officeart/2005/8/layout/hierarchy2"/>
    <dgm:cxn modelId="{B74DB48F-2923-4229-B389-30CA31D40738}" type="presParOf" srcId="{8B1CA0CF-BE78-488B-8B82-3BAB9CB1A930}" destId="{0B8DB525-4725-4B61-8022-85E1FC5FF542}" srcOrd="0" destOrd="0" presId="urn:microsoft.com/office/officeart/2005/8/layout/hierarchy2"/>
    <dgm:cxn modelId="{63644F6B-6B6F-4220-9BC7-DEA046B5A3AC}" type="presParOf" srcId="{A0BD367E-B6A7-49F9-A720-7219A85846ED}" destId="{1B41ABA5-E6F6-4A77-82E4-C227EADC3631}" srcOrd="3" destOrd="0" presId="urn:microsoft.com/office/officeart/2005/8/layout/hierarchy2"/>
    <dgm:cxn modelId="{C15EBF71-1D20-4C93-B875-86302943161C}" type="presParOf" srcId="{1B41ABA5-E6F6-4A77-82E4-C227EADC3631}" destId="{F6357489-1258-4F8F-9197-A14D7B7E243C}" srcOrd="0" destOrd="0" presId="urn:microsoft.com/office/officeart/2005/8/layout/hierarchy2"/>
    <dgm:cxn modelId="{417206C0-81FF-4AC1-9398-AD5AAD055D7D}" type="presParOf" srcId="{1B41ABA5-E6F6-4A77-82E4-C227EADC3631}" destId="{09E5B2F3-135C-42BB-9A1D-933AAE415761}" srcOrd="1" destOrd="0" presId="urn:microsoft.com/office/officeart/2005/8/layout/hierarchy2"/>
    <dgm:cxn modelId="{4E86CF4D-14F9-4246-9BF9-DBDFBB61831C}" type="presParOf" srcId="{09E5B2F3-135C-42BB-9A1D-933AAE415761}" destId="{2404DB35-7368-40C4-A07B-9B90883E5B8D}" srcOrd="0" destOrd="0" presId="urn:microsoft.com/office/officeart/2005/8/layout/hierarchy2"/>
    <dgm:cxn modelId="{82D11277-5A18-4744-847C-E6B2C7D3024B}" type="presParOf" srcId="{2404DB35-7368-40C4-A07B-9B90883E5B8D}" destId="{D90930BD-F31F-4FC9-94BD-2FA4C85ECFDA}" srcOrd="0" destOrd="0" presId="urn:microsoft.com/office/officeart/2005/8/layout/hierarchy2"/>
    <dgm:cxn modelId="{35A33B92-B2BC-4DCE-806F-9F6D2FAD39B8}" type="presParOf" srcId="{09E5B2F3-135C-42BB-9A1D-933AAE415761}" destId="{71D26ECD-06D6-486F-B90B-659BB2398BA4}" srcOrd="1" destOrd="0" presId="urn:microsoft.com/office/officeart/2005/8/layout/hierarchy2"/>
    <dgm:cxn modelId="{6523D308-FACE-4F39-8CEF-F06CD152D210}" type="presParOf" srcId="{71D26ECD-06D6-486F-B90B-659BB2398BA4}" destId="{3CC8C4AB-34DA-4C29-953A-F545D5AEB96E}" srcOrd="0" destOrd="0" presId="urn:microsoft.com/office/officeart/2005/8/layout/hierarchy2"/>
    <dgm:cxn modelId="{7A4D200A-2A86-4D92-B533-1A4E1382F072}" type="presParOf" srcId="{71D26ECD-06D6-486F-B90B-659BB2398BA4}" destId="{0D32869F-97CB-4E45-BABA-95BB2BEA18E9}" srcOrd="1" destOrd="0" presId="urn:microsoft.com/office/officeart/2005/8/layout/hierarchy2"/>
    <dgm:cxn modelId="{66A01DA0-9280-4AB5-AF51-F6003A95611F}" type="presParOf" srcId="{75740138-7DAF-4B38-9C9F-EA55DC383A39}" destId="{DC55E599-5AC6-4FE8-B154-D55D0D3503AC}" srcOrd="2" destOrd="0" presId="urn:microsoft.com/office/officeart/2005/8/layout/hierarchy2"/>
    <dgm:cxn modelId="{7AF44A46-6B7E-4F10-90ED-4E23E9725772}" type="presParOf" srcId="{DC55E599-5AC6-4FE8-B154-D55D0D3503AC}" destId="{834D23E0-EE0E-4D62-BFC7-ADA560794B37}" srcOrd="0" destOrd="0" presId="urn:microsoft.com/office/officeart/2005/8/layout/hierarchy2"/>
    <dgm:cxn modelId="{6185DDCE-3A25-4D6F-8DDF-A53E5211096E}" type="presParOf" srcId="{75740138-7DAF-4B38-9C9F-EA55DC383A39}" destId="{7B222D4C-4ABE-4221-9077-C40D56F93A27}" srcOrd="3" destOrd="0" presId="urn:microsoft.com/office/officeart/2005/8/layout/hierarchy2"/>
    <dgm:cxn modelId="{84791105-0DB3-44DE-B7E4-998EF17B207F}" type="presParOf" srcId="{7B222D4C-4ABE-4221-9077-C40D56F93A27}" destId="{30EB1436-EBA4-4D85-86FB-5426C3658ED0}" srcOrd="0" destOrd="0" presId="urn:microsoft.com/office/officeart/2005/8/layout/hierarchy2"/>
    <dgm:cxn modelId="{1C64D0B4-1DC4-49F4-812C-795019FAD890}" type="presParOf" srcId="{7B222D4C-4ABE-4221-9077-C40D56F93A27}" destId="{72544E45-05B4-41AA-951E-57CEB1CEE0C8}" srcOrd="1" destOrd="0" presId="urn:microsoft.com/office/officeart/2005/8/layout/hierarchy2"/>
    <dgm:cxn modelId="{1558361D-37EE-4B8E-B3B2-F96A98266766}" type="presParOf" srcId="{72544E45-05B4-41AA-951E-57CEB1CEE0C8}" destId="{04B1A28A-A573-4066-9ED9-243B99A81CF9}" srcOrd="0" destOrd="0" presId="urn:microsoft.com/office/officeart/2005/8/layout/hierarchy2"/>
    <dgm:cxn modelId="{3E0F8DE0-A0B1-42D9-9279-9AAF89AF92AA}" type="presParOf" srcId="{04B1A28A-A573-4066-9ED9-243B99A81CF9}" destId="{6D36770D-EFC5-44DC-A784-7C391F2F7221}" srcOrd="0" destOrd="0" presId="urn:microsoft.com/office/officeart/2005/8/layout/hierarchy2"/>
    <dgm:cxn modelId="{C9F7230D-19AA-46BD-9BA4-082FA6D9E849}" type="presParOf" srcId="{72544E45-05B4-41AA-951E-57CEB1CEE0C8}" destId="{61C2853A-9633-4756-85F1-046B05D569F9}" srcOrd="1" destOrd="0" presId="urn:microsoft.com/office/officeart/2005/8/layout/hierarchy2"/>
    <dgm:cxn modelId="{0C0EC994-7BDD-4C3E-AEEB-BFCE0192E049}" type="presParOf" srcId="{61C2853A-9633-4756-85F1-046B05D569F9}" destId="{5933FB29-EC4E-4EF8-960C-F85F8C16B970}" srcOrd="0" destOrd="0" presId="urn:microsoft.com/office/officeart/2005/8/layout/hierarchy2"/>
    <dgm:cxn modelId="{E5784BF5-1EA0-4EFE-B701-36BDFBA36319}" type="presParOf" srcId="{61C2853A-9633-4756-85F1-046B05D569F9}" destId="{C53BE11F-49CC-437E-9A46-79DDE3DF4910}" srcOrd="1" destOrd="0" presId="urn:microsoft.com/office/officeart/2005/8/layout/hierarchy2"/>
    <dgm:cxn modelId="{734DC58C-381A-4B1F-ADD5-89B562E2A7C4}" type="presParOf" srcId="{C53BE11F-49CC-437E-9A46-79DDE3DF4910}" destId="{4DD7A03F-5DAD-4478-922A-9CE33C69BD07}" srcOrd="0" destOrd="0" presId="urn:microsoft.com/office/officeart/2005/8/layout/hierarchy2"/>
    <dgm:cxn modelId="{B9BD2322-D684-427C-9E76-09FEF18C7E14}" type="presParOf" srcId="{4DD7A03F-5DAD-4478-922A-9CE33C69BD07}" destId="{3F3FB340-A320-41C1-AFFE-831F3002B0DC}" srcOrd="0" destOrd="0" presId="urn:microsoft.com/office/officeart/2005/8/layout/hierarchy2"/>
    <dgm:cxn modelId="{4FD41317-6AAF-4D13-898C-728679D288EF}" type="presParOf" srcId="{C53BE11F-49CC-437E-9A46-79DDE3DF4910}" destId="{07E45A6A-884A-4738-BCD3-95C77E38ACEB}" srcOrd="1" destOrd="0" presId="urn:microsoft.com/office/officeart/2005/8/layout/hierarchy2"/>
    <dgm:cxn modelId="{48C7E440-190B-43D7-926C-70EC6C754673}" type="presParOf" srcId="{07E45A6A-884A-4738-BCD3-95C77E38ACEB}" destId="{835EF7E9-0CE1-4256-82B5-824BC416C625}" srcOrd="0" destOrd="0" presId="urn:microsoft.com/office/officeart/2005/8/layout/hierarchy2"/>
    <dgm:cxn modelId="{159740C7-83DE-4E01-8ED5-B9C66B4B5A3D}" type="presParOf" srcId="{07E45A6A-884A-4738-BCD3-95C77E38ACEB}" destId="{8B1AF4A8-93BB-4666-8CCB-1D65902D73A8}" srcOrd="1" destOrd="0" presId="urn:microsoft.com/office/officeart/2005/8/layout/hierarchy2"/>
    <dgm:cxn modelId="{8B2AD5D3-1EA6-4D62-853E-844757999400}" type="presParOf" srcId="{C53BE11F-49CC-437E-9A46-79DDE3DF4910}" destId="{A6445BBA-4365-4C2F-BCAC-1BF32C36B540}" srcOrd="2" destOrd="0" presId="urn:microsoft.com/office/officeart/2005/8/layout/hierarchy2"/>
    <dgm:cxn modelId="{66A5AF43-78CB-47AD-BF76-C1F0E24CFA15}" type="presParOf" srcId="{A6445BBA-4365-4C2F-BCAC-1BF32C36B540}" destId="{5AC2EDBF-9E23-48D7-A80B-C6244CC98B1A}" srcOrd="0" destOrd="0" presId="urn:microsoft.com/office/officeart/2005/8/layout/hierarchy2"/>
    <dgm:cxn modelId="{2131E2F3-6720-4540-90B5-60E1B48D87F2}" type="presParOf" srcId="{C53BE11F-49CC-437E-9A46-79DDE3DF4910}" destId="{14C2FC68-7771-4F4B-AB1B-4E6E77E2DB7C}" srcOrd="3" destOrd="0" presId="urn:microsoft.com/office/officeart/2005/8/layout/hierarchy2"/>
    <dgm:cxn modelId="{643ED157-26DD-4B3F-9C67-28878B0E7905}" type="presParOf" srcId="{14C2FC68-7771-4F4B-AB1B-4E6E77E2DB7C}" destId="{B2AE4F39-966D-4BE9-8898-68BEC5A87847}" srcOrd="0" destOrd="0" presId="urn:microsoft.com/office/officeart/2005/8/layout/hierarchy2"/>
    <dgm:cxn modelId="{CDAB5581-1F11-43EE-8FAC-A6DDD10A1396}" type="presParOf" srcId="{14C2FC68-7771-4F4B-AB1B-4E6E77E2DB7C}" destId="{8405E9FB-D046-4315-8933-441A9899A3B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342624C-C44C-448D-AF2B-6996CB2A64B9}">
      <dsp:nvSpPr>
        <dsp:cNvPr id="0" name=""/>
        <dsp:cNvSpPr/>
      </dsp:nvSpPr>
      <dsp:spPr>
        <a:xfrm>
          <a:off x="2629" y="2178969"/>
          <a:ext cx="1549930" cy="7749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smtClean="0"/>
            <a:t>Root</a:t>
          </a:r>
          <a:endParaRPr lang="en-AU" sz="1800" kern="1200" dirty="0"/>
        </a:p>
      </dsp:txBody>
      <dsp:txXfrm>
        <a:off x="25327" y="2201667"/>
        <a:ext cx="1504534" cy="729569"/>
      </dsp:txXfrm>
    </dsp:sp>
    <dsp:sp modelId="{271B79E3-F79D-48D6-93BC-42AD9F2FC7C0}">
      <dsp:nvSpPr>
        <dsp:cNvPr id="0" name=""/>
        <dsp:cNvSpPr/>
      </dsp:nvSpPr>
      <dsp:spPr>
        <a:xfrm rot="18103853">
          <a:off x="1273140" y="2049523"/>
          <a:ext cx="1178810" cy="31245"/>
        </a:xfrm>
        <a:custGeom>
          <a:avLst/>
          <a:gdLst/>
          <a:ahLst/>
          <a:cxnLst/>
          <a:rect l="0" t="0" r="0" b="0"/>
          <a:pathLst>
            <a:path>
              <a:moveTo>
                <a:pt x="0" y="15622"/>
              </a:moveTo>
              <a:lnTo>
                <a:pt x="1178810" y="15622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1833075" y="2035675"/>
        <a:ext cx="58940" cy="58940"/>
      </dsp:txXfrm>
    </dsp:sp>
    <dsp:sp modelId="{1D8BFABE-4360-4D65-9E8E-9B704EAAF5FA}">
      <dsp:nvSpPr>
        <dsp:cNvPr id="0" name=""/>
        <dsp:cNvSpPr/>
      </dsp:nvSpPr>
      <dsp:spPr>
        <a:xfrm>
          <a:off x="2172531" y="1176358"/>
          <a:ext cx="1549930" cy="7749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err="1" smtClean="0"/>
            <a:t>ChildA</a:t>
          </a:r>
          <a:endParaRPr lang="en-AU" sz="1800" kern="1200" dirty="0"/>
        </a:p>
      </dsp:txBody>
      <dsp:txXfrm>
        <a:off x="2195229" y="1199056"/>
        <a:ext cx="1504534" cy="729569"/>
      </dsp:txXfrm>
    </dsp:sp>
    <dsp:sp modelId="{E9B6BB83-3479-4689-BCFA-781FECBE17F0}">
      <dsp:nvSpPr>
        <dsp:cNvPr id="0" name=""/>
        <dsp:cNvSpPr/>
      </dsp:nvSpPr>
      <dsp:spPr>
        <a:xfrm rot="18770822">
          <a:off x="3576615" y="1214014"/>
          <a:ext cx="911665" cy="31245"/>
        </a:xfrm>
        <a:custGeom>
          <a:avLst/>
          <a:gdLst/>
          <a:ahLst/>
          <a:cxnLst/>
          <a:rect l="0" t="0" r="0" b="0"/>
          <a:pathLst>
            <a:path>
              <a:moveTo>
                <a:pt x="0" y="15622"/>
              </a:moveTo>
              <a:lnTo>
                <a:pt x="911665" y="15622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4009656" y="1206845"/>
        <a:ext cx="45583" cy="45583"/>
      </dsp:txXfrm>
    </dsp:sp>
    <dsp:sp modelId="{FED3BA0A-F761-4B41-9AEB-64C695AFE696}">
      <dsp:nvSpPr>
        <dsp:cNvPr id="0" name=""/>
        <dsp:cNvSpPr/>
      </dsp:nvSpPr>
      <dsp:spPr>
        <a:xfrm>
          <a:off x="4342434" y="507950"/>
          <a:ext cx="1549930" cy="7749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err="1" smtClean="0"/>
            <a:t>DependencyA</a:t>
          </a:r>
          <a:endParaRPr lang="en-AU" sz="1800" kern="1200" dirty="0"/>
        </a:p>
      </dsp:txBody>
      <dsp:txXfrm>
        <a:off x="4365132" y="530648"/>
        <a:ext cx="1504534" cy="729569"/>
      </dsp:txXfrm>
    </dsp:sp>
    <dsp:sp modelId="{30F72886-81B6-4A5A-B1C3-2BB8BA74AF6C}">
      <dsp:nvSpPr>
        <dsp:cNvPr id="0" name=""/>
        <dsp:cNvSpPr/>
      </dsp:nvSpPr>
      <dsp:spPr>
        <a:xfrm rot="19457599">
          <a:off x="5820601" y="657008"/>
          <a:ext cx="763497" cy="31245"/>
        </a:xfrm>
        <a:custGeom>
          <a:avLst/>
          <a:gdLst/>
          <a:ahLst/>
          <a:cxnLst/>
          <a:rect l="0" t="0" r="0" b="0"/>
          <a:pathLst>
            <a:path>
              <a:moveTo>
                <a:pt x="0" y="15622"/>
              </a:moveTo>
              <a:lnTo>
                <a:pt x="763497" y="15622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6183262" y="653543"/>
        <a:ext cx="38174" cy="38174"/>
      </dsp:txXfrm>
    </dsp:sp>
    <dsp:sp modelId="{FE7F8088-C9F0-49C1-B973-CC8ECA0D482C}">
      <dsp:nvSpPr>
        <dsp:cNvPr id="0" name=""/>
        <dsp:cNvSpPr/>
      </dsp:nvSpPr>
      <dsp:spPr>
        <a:xfrm>
          <a:off x="6512336" y="62345"/>
          <a:ext cx="1549930" cy="7749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err="1" smtClean="0"/>
            <a:t>LeafA</a:t>
          </a:r>
          <a:endParaRPr lang="en-AU" sz="1800" kern="1200" dirty="0"/>
        </a:p>
      </dsp:txBody>
      <dsp:txXfrm>
        <a:off x="6535034" y="85043"/>
        <a:ext cx="1504534" cy="729569"/>
      </dsp:txXfrm>
    </dsp:sp>
    <dsp:sp modelId="{A6183715-8A3F-4262-AFB0-6519A7742069}">
      <dsp:nvSpPr>
        <dsp:cNvPr id="0" name=""/>
        <dsp:cNvSpPr/>
      </dsp:nvSpPr>
      <dsp:spPr>
        <a:xfrm rot="2142401">
          <a:off x="5820601" y="1102613"/>
          <a:ext cx="763497" cy="31245"/>
        </a:xfrm>
        <a:custGeom>
          <a:avLst/>
          <a:gdLst/>
          <a:ahLst/>
          <a:cxnLst/>
          <a:rect l="0" t="0" r="0" b="0"/>
          <a:pathLst>
            <a:path>
              <a:moveTo>
                <a:pt x="0" y="15622"/>
              </a:moveTo>
              <a:lnTo>
                <a:pt x="763497" y="15622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6183262" y="1099148"/>
        <a:ext cx="38174" cy="38174"/>
      </dsp:txXfrm>
    </dsp:sp>
    <dsp:sp modelId="{89FA4252-DF07-4304-83F5-3F47A0BBD4A1}">
      <dsp:nvSpPr>
        <dsp:cNvPr id="0" name=""/>
        <dsp:cNvSpPr/>
      </dsp:nvSpPr>
      <dsp:spPr>
        <a:xfrm>
          <a:off x="6512336" y="953555"/>
          <a:ext cx="1549930" cy="7749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err="1" smtClean="0"/>
            <a:t>LeafB</a:t>
          </a:r>
          <a:endParaRPr lang="en-AU" sz="1800" kern="1200" dirty="0"/>
        </a:p>
      </dsp:txBody>
      <dsp:txXfrm>
        <a:off x="6535034" y="976253"/>
        <a:ext cx="1504534" cy="729569"/>
      </dsp:txXfrm>
    </dsp:sp>
    <dsp:sp modelId="{8B1CA0CF-BE78-488B-8B82-3BAB9CB1A930}">
      <dsp:nvSpPr>
        <dsp:cNvPr id="0" name=""/>
        <dsp:cNvSpPr/>
      </dsp:nvSpPr>
      <dsp:spPr>
        <a:xfrm rot="2829178">
          <a:off x="3576615" y="1882421"/>
          <a:ext cx="911665" cy="31245"/>
        </a:xfrm>
        <a:custGeom>
          <a:avLst/>
          <a:gdLst/>
          <a:ahLst/>
          <a:cxnLst/>
          <a:rect l="0" t="0" r="0" b="0"/>
          <a:pathLst>
            <a:path>
              <a:moveTo>
                <a:pt x="0" y="15622"/>
              </a:moveTo>
              <a:lnTo>
                <a:pt x="911665" y="15622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4009656" y="1875252"/>
        <a:ext cx="45583" cy="45583"/>
      </dsp:txXfrm>
    </dsp:sp>
    <dsp:sp modelId="{F6357489-1258-4F8F-9197-A14D7B7E243C}">
      <dsp:nvSpPr>
        <dsp:cNvPr id="0" name=""/>
        <dsp:cNvSpPr/>
      </dsp:nvSpPr>
      <dsp:spPr>
        <a:xfrm>
          <a:off x="4342434" y="1844765"/>
          <a:ext cx="1549930" cy="7749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err="1" smtClean="0"/>
            <a:t>DependencyB</a:t>
          </a:r>
          <a:endParaRPr lang="en-AU" sz="1800" kern="1200" dirty="0"/>
        </a:p>
      </dsp:txBody>
      <dsp:txXfrm>
        <a:off x="4365132" y="1867463"/>
        <a:ext cx="1504534" cy="729569"/>
      </dsp:txXfrm>
    </dsp:sp>
    <dsp:sp modelId="{2404DB35-7368-40C4-A07B-9B90883E5B8D}">
      <dsp:nvSpPr>
        <dsp:cNvPr id="0" name=""/>
        <dsp:cNvSpPr/>
      </dsp:nvSpPr>
      <dsp:spPr>
        <a:xfrm>
          <a:off x="5892364" y="2216625"/>
          <a:ext cx="619972" cy="31245"/>
        </a:xfrm>
        <a:custGeom>
          <a:avLst/>
          <a:gdLst/>
          <a:ahLst/>
          <a:cxnLst/>
          <a:rect l="0" t="0" r="0" b="0"/>
          <a:pathLst>
            <a:path>
              <a:moveTo>
                <a:pt x="0" y="15622"/>
              </a:moveTo>
              <a:lnTo>
                <a:pt x="619972" y="15622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6186850" y="2216748"/>
        <a:ext cx="30998" cy="30998"/>
      </dsp:txXfrm>
    </dsp:sp>
    <dsp:sp modelId="{3CC8C4AB-34DA-4C29-953A-F545D5AEB96E}">
      <dsp:nvSpPr>
        <dsp:cNvPr id="0" name=""/>
        <dsp:cNvSpPr/>
      </dsp:nvSpPr>
      <dsp:spPr>
        <a:xfrm>
          <a:off x="6512336" y="1844765"/>
          <a:ext cx="1549930" cy="7749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err="1" smtClean="0"/>
            <a:t>LeafC</a:t>
          </a:r>
          <a:endParaRPr lang="en-AU" sz="1800" kern="1200" dirty="0"/>
        </a:p>
      </dsp:txBody>
      <dsp:txXfrm>
        <a:off x="6535034" y="1867463"/>
        <a:ext cx="1504534" cy="729569"/>
      </dsp:txXfrm>
    </dsp:sp>
    <dsp:sp modelId="{DC55E599-5AC6-4FE8-B154-D55D0D3503AC}">
      <dsp:nvSpPr>
        <dsp:cNvPr id="0" name=""/>
        <dsp:cNvSpPr/>
      </dsp:nvSpPr>
      <dsp:spPr>
        <a:xfrm rot="3496147">
          <a:off x="1273140" y="3052134"/>
          <a:ext cx="1178810" cy="31245"/>
        </a:xfrm>
        <a:custGeom>
          <a:avLst/>
          <a:gdLst/>
          <a:ahLst/>
          <a:cxnLst/>
          <a:rect l="0" t="0" r="0" b="0"/>
          <a:pathLst>
            <a:path>
              <a:moveTo>
                <a:pt x="0" y="15622"/>
              </a:moveTo>
              <a:lnTo>
                <a:pt x="1178810" y="15622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1833075" y="3038286"/>
        <a:ext cx="58940" cy="58940"/>
      </dsp:txXfrm>
    </dsp:sp>
    <dsp:sp modelId="{30EB1436-EBA4-4D85-86FB-5426C3658ED0}">
      <dsp:nvSpPr>
        <dsp:cNvPr id="0" name=""/>
        <dsp:cNvSpPr/>
      </dsp:nvSpPr>
      <dsp:spPr>
        <a:xfrm>
          <a:off x="2172531" y="3181580"/>
          <a:ext cx="1549930" cy="7749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err="1" smtClean="0"/>
            <a:t>ChildB</a:t>
          </a:r>
          <a:endParaRPr lang="en-AU" sz="1800" kern="1200" dirty="0"/>
        </a:p>
      </dsp:txBody>
      <dsp:txXfrm>
        <a:off x="2195229" y="3204278"/>
        <a:ext cx="1504534" cy="729569"/>
      </dsp:txXfrm>
    </dsp:sp>
    <dsp:sp modelId="{04B1A28A-A573-4066-9ED9-243B99A81CF9}">
      <dsp:nvSpPr>
        <dsp:cNvPr id="0" name=""/>
        <dsp:cNvSpPr/>
      </dsp:nvSpPr>
      <dsp:spPr>
        <a:xfrm>
          <a:off x="3722461" y="3553440"/>
          <a:ext cx="619972" cy="31245"/>
        </a:xfrm>
        <a:custGeom>
          <a:avLst/>
          <a:gdLst/>
          <a:ahLst/>
          <a:cxnLst/>
          <a:rect l="0" t="0" r="0" b="0"/>
          <a:pathLst>
            <a:path>
              <a:moveTo>
                <a:pt x="0" y="15622"/>
              </a:moveTo>
              <a:lnTo>
                <a:pt x="619972" y="15622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4016948" y="3553563"/>
        <a:ext cx="30998" cy="30998"/>
      </dsp:txXfrm>
    </dsp:sp>
    <dsp:sp modelId="{5933FB29-EC4E-4EF8-960C-F85F8C16B970}">
      <dsp:nvSpPr>
        <dsp:cNvPr id="0" name=""/>
        <dsp:cNvSpPr/>
      </dsp:nvSpPr>
      <dsp:spPr>
        <a:xfrm>
          <a:off x="4342434" y="3181580"/>
          <a:ext cx="1549930" cy="7749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err="1" smtClean="0"/>
            <a:t>DependencyA</a:t>
          </a:r>
          <a:endParaRPr lang="en-AU" sz="1800" kern="1200" dirty="0"/>
        </a:p>
      </dsp:txBody>
      <dsp:txXfrm>
        <a:off x="4365132" y="3204278"/>
        <a:ext cx="1504534" cy="729569"/>
      </dsp:txXfrm>
    </dsp:sp>
    <dsp:sp modelId="{4DD7A03F-5DAD-4478-922A-9CE33C69BD07}">
      <dsp:nvSpPr>
        <dsp:cNvPr id="0" name=""/>
        <dsp:cNvSpPr/>
      </dsp:nvSpPr>
      <dsp:spPr>
        <a:xfrm rot="19457599">
          <a:off x="5820601" y="3330637"/>
          <a:ext cx="763497" cy="31245"/>
        </a:xfrm>
        <a:custGeom>
          <a:avLst/>
          <a:gdLst/>
          <a:ahLst/>
          <a:cxnLst/>
          <a:rect l="0" t="0" r="0" b="0"/>
          <a:pathLst>
            <a:path>
              <a:moveTo>
                <a:pt x="0" y="15622"/>
              </a:moveTo>
              <a:lnTo>
                <a:pt x="763497" y="15622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6183262" y="3327172"/>
        <a:ext cx="38174" cy="38174"/>
      </dsp:txXfrm>
    </dsp:sp>
    <dsp:sp modelId="{835EF7E9-0CE1-4256-82B5-824BC416C625}">
      <dsp:nvSpPr>
        <dsp:cNvPr id="0" name=""/>
        <dsp:cNvSpPr/>
      </dsp:nvSpPr>
      <dsp:spPr>
        <a:xfrm>
          <a:off x="6512336" y="2735975"/>
          <a:ext cx="1549930" cy="7749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err="1" smtClean="0"/>
            <a:t>LeafA</a:t>
          </a:r>
          <a:endParaRPr lang="en-AU" sz="1800" kern="1200" dirty="0"/>
        </a:p>
      </dsp:txBody>
      <dsp:txXfrm>
        <a:off x="6535034" y="2758673"/>
        <a:ext cx="1504534" cy="729569"/>
      </dsp:txXfrm>
    </dsp:sp>
    <dsp:sp modelId="{A6445BBA-4365-4C2F-BCAC-1BF32C36B540}">
      <dsp:nvSpPr>
        <dsp:cNvPr id="0" name=""/>
        <dsp:cNvSpPr/>
      </dsp:nvSpPr>
      <dsp:spPr>
        <a:xfrm rot="2142401">
          <a:off x="5820601" y="3776242"/>
          <a:ext cx="763497" cy="31245"/>
        </a:xfrm>
        <a:custGeom>
          <a:avLst/>
          <a:gdLst/>
          <a:ahLst/>
          <a:cxnLst/>
          <a:rect l="0" t="0" r="0" b="0"/>
          <a:pathLst>
            <a:path>
              <a:moveTo>
                <a:pt x="0" y="15622"/>
              </a:moveTo>
              <a:lnTo>
                <a:pt x="763497" y="15622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AU" sz="500" kern="1200"/>
        </a:p>
      </dsp:txBody>
      <dsp:txXfrm>
        <a:off x="6183262" y="3772777"/>
        <a:ext cx="38174" cy="38174"/>
      </dsp:txXfrm>
    </dsp:sp>
    <dsp:sp modelId="{B2AE4F39-966D-4BE9-8898-68BEC5A87847}">
      <dsp:nvSpPr>
        <dsp:cNvPr id="0" name=""/>
        <dsp:cNvSpPr/>
      </dsp:nvSpPr>
      <dsp:spPr>
        <a:xfrm>
          <a:off x="6512336" y="3627185"/>
          <a:ext cx="1549930" cy="7749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1800" kern="1200" dirty="0" err="1" smtClean="0"/>
            <a:t>LeafB</a:t>
          </a:r>
          <a:endParaRPr lang="en-AU" sz="1800" kern="1200" dirty="0"/>
        </a:p>
      </dsp:txBody>
      <dsp:txXfrm>
        <a:off x="6535034" y="3649883"/>
        <a:ext cx="1504534" cy="7295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2560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560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C61054-0AE1-43A3-AEF9-0C8F9C9A8D4F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60165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14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314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314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296F611-D858-4DD5-B515-DEE6D217A1A7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302608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charset="0"/>
              <a:ea typeface="ＭＳ Ｐゴシック" charset="-128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A59BFF36-D2D8-4025-88D8-FA567C9B341D}" type="slidenum">
              <a:rPr lang="en-AU" sz="1200"/>
              <a:pPr eaLnBrk="1" hangingPunct="1"/>
              <a:t>1</a:t>
            </a:fld>
            <a:endParaRPr lang="en-AU" sz="12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See http://www.neovolve.com/post/2010/06/15/Law-Of-Instance-Ownership.aspx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25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708302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26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31775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Who owns these instances?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29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290824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30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29754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34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29754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35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2975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Can’t unit test</a:t>
            </a:r>
          </a:p>
          <a:p>
            <a:r>
              <a:rPr lang="en-AU" dirty="0" smtClean="0"/>
              <a:t>Difficult to maintain</a:t>
            </a:r>
          </a:p>
          <a:p>
            <a:r>
              <a:rPr lang="en-AU" dirty="0" smtClean="0"/>
              <a:t>No separation of concerns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3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43967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Benefits</a:t>
            </a:r>
          </a:p>
          <a:p>
            <a:pPr lvl="1"/>
            <a:r>
              <a:rPr lang="en-AU" dirty="0" smtClean="0"/>
              <a:t>Easier to maintain</a:t>
            </a:r>
          </a:p>
          <a:p>
            <a:pPr lvl="1"/>
            <a:r>
              <a:rPr lang="en-AU" dirty="0" smtClean="0"/>
              <a:t>Easier to test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356118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mtClean="0"/>
              <a:t>Prefer container</a:t>
            </a:r>
            <a:r>
              <a:rPr lang="en-AU" baseline="0" smtClean="0"/>
              <a:t> registrations in configuration rather than code. Code used here for brevity.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7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671523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9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29754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10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907969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14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29754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18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29754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6F611-D858-4DD5-B515-DEE6D217A1A7}" type="slidenum">
              <a:rPr lang="en-AU" smtClean="0"/>
              <a:pPr/>
              <a:t>24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862975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151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2261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99113" y="1557338"/>
            <a:ext cx="1638300" cy="36718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1557338"/>
            <a:ext cx="4762500" cy="36718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079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AU" smtClean="0"/>
              <a:t>Click to edit Master subtitle style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E7C3E2E-8B90-47F0-8AAE-BC421D7F46C9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7691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95EF45-19BC-45D2-86F3-1B6A4183DA41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97039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FB0888-CC18-4BA5-B520-72CD880E20E0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13043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1188" y="1484313"/>
            <a:ext cx="3884612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4313"/>
            <a:ext cx="3884613" cy="4608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C76E15A-157D-4C2B-A6EA-E5DBADE55850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70735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DE08DB-3332-4D41-8E9A-6C9B92CB61B5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2670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602112-20D2-40EF-B4DD-F13D95C16393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7316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897C40-C625-4FD7-A2EF-7BB122FC0032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63859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FAB1EE-01F7-4CC8-B709-9ACB47D48C37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39987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9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EB979E-0877-426E-A57C-2E90521E6AE2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5895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7BBAE3-9C7F-4D87-952F-EAE55F4DDE7A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54780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1763" y="349250"/>
            <a:ext cx="2051050" cy="574357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349250"/>
            <a:ext cx="6005513" cy="574357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C1D0C9-1238-40AA-9E76-9BA8901F1F23}" type="slidenum">
              <a:rPr lang="en-AU"/>
              <a:pPr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72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12818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4365625"/>
            <a:ext cx="1831975" cy="86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8588" y="4365625"/>
            <a:ext cx="1831975" cy="86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56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4072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87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7527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1442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897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 descr="pptmast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557338"/>
            <a:ext cx="6553200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Pesentation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4365625"/>
            <a:ext cx="38163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Presenter</a:t>
            </a:r>
          </a:p>
          <a:p>
            <a:pPr lvl="0"/>
            <a:r>
              <a:rPr lang="en-AU" smtClean="0"/>
              <a:t>Time</a:t>
            </a:r>
          </a:p>
          <a:p>
            <a:pPr lvl="0"/>
            <a:r>
              <a:rPr lang="en-AU" smtClean="0"/>
              <a:t>Date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7800"/>
          </a:solidFill>
          <a:latin typeface="Arial" pitchFamily="-11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•"/>
        <a:defRPr sz="1400" b="1">
          <a:solidFill>
            <a:srgbClr val="E1E1E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179388" indent="1588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2pPr>
      <a:lvl3pPr marL="360363" indent="554038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3pPr>
      <a:lvl4pPr marL="539750" indent="831850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4pPr>
      <a:lvl5pPr marL="719138" indent="1109663" algn="l" rtl="0" eaLnBrk="1" fontAlgn="base" hangingPunct="1">
        <a:spcBef>
          <a:spcPct val="20000"/>
        </a:spcBef>
        <a:spcAft>
          <a:spcPct val="0"/>
        </a:spcAft>
        <a:buFont typeface="Tahoma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5pPr>
      <a:lvl6pPr marL="1176338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6pPr>
      <a:lvl7pPr marL="1633538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7pPr>
      <a:lvl8pPr marL="2090738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8pPr>
      <a:lvl9pPr marL="2547938" algn="l" rtl="0" eaLnBrk="1" fontAlgn="base" hangingPunct="1">
        <a:spcBef>
          <a:spcPct val="20000"/>
        </a:spcBef>
        <a:spcAft>
          <a:spcPct val="0"/>
        </a:spcAft>
        <a:buFont typeface="Tahoma" pitchFamily="-112" charset="0"/>
        <a:buChar char="›"/>
        <a:defRPr sz="1200" b="1">
          <a:solidFill>
            <a:srgbClr val="E1E1E1"/>
          </a:solidFill>
          <a:latin typeface="Tahoma" pitchFamily="-112" charset="0"/>
          <a:ea typeface="ＭＳ Ｐゴシック" pitchFamily="-112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7" descr="newppt_hea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91"/>
          <a:stretch>
            <a:fillRect/>
          </a:stretch>
        </p:blipFill>
        <p:spPr bwMode="auto">
          <a:xfrm>
            <a:off x="176213" y="115888"/>
            <a:ext cx="87931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349250"/>
            <a:ext cx="583247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484313"/>
            <a:ext cx="7921625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 Second level</a:t>
            </a:r>
          </a:p>
          <a:p>
            <a:pPr lvl="2"/>
            <a:r>
              <a:rPr lang="en-AU" smtClean="0"/>
              <a:t>Third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81525" y="6481763"/>
            <a:ext cx="431800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fld id="{A36A77C5-94DC-43EE-BB8F-0010C09CC921}" type="slidenum">
              <a:rPr lang="en-AU"/>
              <a:pPr/>
              <a:t>‹#›</a:t>
            </a:fld>
            <a:endParaRPr lang="en-AU" dirty="0"/>
          </a:p>
        </p:txBody>
      </p:sp>
      <p:pic>
        <p:nvPicPr>
          <p:cNvPr id="13318" name="Picture 16" descr="logo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1238" y="6381750"/>
            <a:ext cx="1589087" cy="34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19" descr="cordelta_mtp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88" y="6432550"/>
            <a:ext cx="2736850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179388" y="125413"/>
            <a:ext cx="8785225" cy="6183312"/>
          </a:xfrm>
          <a:prstGeom prst="rect">
            <a:avLst/>
          </a:prstGeom>
          <a:noFill/>
          <a:ln w="9525">
            <a:solidFill>
              <a:srgbClr val="E1E1E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pitchFamily="-112" charset="-128"/>
          <a:cs typeface="ＭＳ Ｐゴシック" pitchFamily="-112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pitchFamily="-112" charset="0"/>
        </a:defRPr>
      </a:lvl9pPr>
    </p:titleStyle>
    <p:bodyStyle>
      <a:lvl1pPr marL="268288" indent="-268288" algn="l" rtl="0" eaLnBrk="0" fontAlgn="base" hangingPunct="0">
        <a:spcBef>
          <a:spcPct val="20000"/>
        </a:spcBef>
        <a:spcAft>
          <a:spcPct val="0"/>
        </a:spcAft>
        <a:buClr>
          <a:srgbClr val="FF7800"/>
        </a:buClr>
        <a:buFont typeface="Wingdings" charset="2"/>
        <a:buChar char="§"/>
        <a:defRPr sz="2400">
          <a:solidFill>
            <a:schemeClr val="tx1"/>
          </a:solidFill>
          <a:latin typeface="+mn-lt"/>
          <a:ea typeface="ＭＳ Ｐゴシック" pitchFamily="-112" charset="-128"/>
          <a:cs typeface="ＭＳ Ｐゴシック" pitchFamily="-112" charset="-128"/>
        </a:defRPr>
      </a:lvl1pPr>
      <a:lvl2pPr marL="717550" indent="-269875" algn="l" rtl="0" eaLnBrk="0" fontAlgn="base" hangingPunct="0">
        <a:spcBef>
          <a:spcPct val="20000"/>
        </a:spcBef>
        <a:spcAft>
          <a:spcPct val="0"/>
        </a:spcAft>
        <a:buClr>
          <a:srgbClr val="FF7800"/>
        </a:buClr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92213" indent="-295275" algn="l" rtl="0" eaLnBrk="0" fontAlgn="base" hangingPunct="0">
        <a:spcBef>
          <a:spcPct val="20000"/>
        </a:spcBef>
        <a:spcAft>
          <a:spcPct val="0"/>
        </a:spcAft>
        <a:buClr>
          <a:srgbClr val="FF7800"/>
        </a:buClr>
        <a:buSzPct val="50000"/>
        <a:buChar char="o"/>
        <a:defRPr sz="16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17663" indent="-246063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rgbClr val="7D7D7D"/>
          </a:solidFill>
          <a:latin typeface="+mn-lt"/>
          <a:ea typeface="ＭＳ Ｐゴシック" pitchFamily="-112" charset="-128"/>
        </a:defRPr>
      </a:lvl4pPr>
      <a:lvl5pPr marL="2070100" indent="-273050" algn="l" rtl="0" eaLnBrk="0" fontAlgn="base" hangingPunct="0">
        <a:spcBef>
          <a:spcPct val="20000"/>
        </a:spcBef>
        <a:spcAft>
          <a:spcPct val="0"/>
        </a:spcAft>
        <a:buFont typeface="Tahoma" charset="0"/>
        <a:buChar char="›"/>
        <a:defRPr sz="2000">
          <a:solidFill>
            <a:schemeClr val="bg2"/>
          </a:solidFill>
          <a:latin typeface="+mn-lt"/>
          <a:ea typeface="ＭＳ Ｐゴシック" pitchFamily="-112" charset="-128"/>
        </a:defRPr>
      </a:lvl5pPr>
      <a:lvl6pPr marL="2527300" indent="-273050" algn="l" rtl="0" fontAlgn="base">
        <a:spcBef>
          <a:spcPct val="20000"/>
        </a:spcBef>
        <a:spcAft>
          <a:spcPct val="0"/>
        </a:spcAft>
        <a:buFont typeface="Tahoma" pitchFamily="-112" charset="0"/>
        <a:buChar char="›"/>
        <a:defRPr>
          <a:solidFill>
            <a:schemeClr val="bg2"/>
          </a:solidFill>
          <a:latin typeface="+mn-lt"/>
          <a:ea typeface="ＭＳ Ｐゴシック" pitchFamily="-112" charset="-128"/>
        </a:defRPr>
      </a:lvl6pPr>
      <a:lvl7pPr marL="2984500" indent="-273050" algn="l" rtl="0" fontAlgn="base">
        <a:spcBef>
          <a:spcPct val="20000"/>
        </a:spcBef>
        <a:spcAft>
          <a:spcPct val="0"/>
        </a:spcAft>
        <a:buFont typeface="Tahoma" pitchFamily="-112" charset="0"/>
        <a:buChar char="›"/>
        <a:defRPr>
          <a:solidFill>
            <a:schemeClr val="bg2"/>
          </a:solidFill>
          <a:latin typeface="+mn-lt"/>
          <a:ea typeface="ＭＳ Ｐゴシック" pitchFamily="-112" charset="-128"/>
        </a:defRPr>
      </a:lvl7pPr>
      <a:lvl8pPr marL="3441700" indent="-273050" algn="l" rtl="0" fontAlgn="base">
        <a:spcBef>
          <a:spcPct val="20000"/>
        </a:spcBef>
        <a:spcAft>
          <a:spcPct val="0"/>
        </a:spcAft>
        <a:buFont typeface="Tahoma" pitchFamily="-112" charset="0"/>
        <a:buChar char="›"/>
        <a:defRPr>
          <a:solidFill>
            <a:schemeClr val="bg2"/>
          </a:solidFill>
          <a:latin typeface="+mn-lt"/>
          <a:ea typeface="ＭＳ Ｐゴシック" pitchFamily="-112" charset="-128"/>
        </a:defRPr>
      </a:lvl8pPr>
      <a:lvl9pPr marL="3898900" indent="-273050" algn="l" rtl="0" fontAlgn="base">
        <a:spcBef>
          <a:spcPct val="20000"/>
        </a:spcBef>
        <a:spcAft>
          <a:spcPct val="0"/>
        </a:spcAft>
        <a:buFont typeface="Tahoma" pitchFamily="-112" charset="0"/>
        <a:buChar char="›"/>
        <a:defRPr>
          <a:solidFill>
            <a:schemeClr val="bg2"/>
          </a:solidFill>
          <a:latin typeface="+mn-lt"/>
          <a:ea typeface="ＭＳ Ｐゴシック" pitchFamily="-112" charset="-128"/>
        </a:defRPr>
      </a:lvl9pPr>
    </p:bodyStyle>
    <p:otherStyle>
      <a:defPPr>
        <a:defRPr lang="en-GB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ovolve.com/?tag=/unity" TargetMode="External"/><Relationship Id="rId2" Type="http://schemas.openxmlformats.org/officeDocument/2006/relationships/hyperlink" Target="http://www.neovolve.com/" TargetMode="External"/><Relationship Id="rId1" Type="http://schemas.openxmlformats.org/officeDocument/2006/relationships/slideLayout" Target="../slideLayouts/slideLayout13.xml"/><Relationship Id="rId5" Type="http://schemas.openxmlformats.org/officeDocument/2006/relationships/hyperlink" Target="mailto:rory@neovolve.com" TargetMode="External"/><Relationship Id="rId4" Type="http://schemas.openxmlformats.org/officeDocument/2006/relationships/hyperlink" Target="http://neovolve.codeplex.com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990600"/>
            <a:ext cx="6553200" cy="2663825"/>
          </a:xfrm>
        </p:spPr>
        <p:txBody>
          <a:bodyPr/>
          <a:lstStyle/>
          <a:p>
            <a:r>
              <a:rPr lang="en-AU" sz="4800" dirty="0"/>
              <a:t>Unity Injection With </a:t>
            </a:r>
            <a:r>
              <a:rPr lang="en-AU" sz="4800" dirty="0" smtClean="0"/>
              <a:t>ASP.Net </a:t>
            </a:r>
            <a:r>
              <a:rPr lang="en-AU" sz="4800" dirty="0"/>
              <a:t>and WCF</a:t>
            </a:r>
            <a:endParaRPr lang="en-US" sz="4800" dirty="0" smtClean="0">
              <a:solidFill>
                <a:srgbClr val="EFEFEF"/>
              </a:solidFill>
              <a:ea typeface="ＭＳ Ｐゴシック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4365104"/>
            <a:ext cx="3816350" cy="936104"/>
          </a:xfrm>
        </p:spPr>
        <p:txBody>
          <a:bodyPr/>
          <a:lstStyle/>
          <a:p>
            <a:pPr marL="0" indent="0">
              <a:buNone/>
            </a:pPr>
            <a:r>
              <a:rPr lang="en-AU" sz="2400" dirty="0"/>
              <a:t>Rory </a:t>
            </a:r>
            <a:r>
              <a:rPr lang="en-AU" sz="2400" dirty="0" smtClean="0"/>
              <a:t>Primrose</a:t>
            </a:r>
          </a:p>
          <a:p>
            <a:pPr marL="0" indent="0">
              <a:buNone/>
            </a:pPr>
            <a:r>
              <a:rPr lang="en-AU" sz="2400" dirty="0" smtClean="0"/>
              <a:t>Senior </a:t>
            </a:r>
            <a:r>
              <a:rPr lang="en-AU" sz="2400" dirty="0" smtClean="0"/>
              <a:t>Developer</a:t>
            </a:r>
            <a:endParaRPr lang="en-A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9947">
        <p:fade/>
      </p:transition>
    </mc:Choice>
    <mc:Fallback xmlns="">
      <p:transition spd="med" advTm="199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ASP.Net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ASP.Net ISAPI filter processes ASP.Net extensions</a:t>
            </a:r>
          </a:p>
          <a:p>
            <a:pPr lvl="1"/>
            <a:r>
              <a:rPr lang="en-AU" dirty="0" smtClean="0"/>
              <a:t>ASP.Net pipeline creates ASP.Net page instances</a:t>
            </a:r>
          </a:p>
          <a:p>
            <a:pPr lvl="1"/>
            <a:r>
              <a:rPr lang="en-AU" dirty="0" smtClean="0"/>
              <a:t>Unity </a:t>
            </a:r>
            <a:r>
              <a:rPr lang="en-AU" dirty="0" err="1" smtClean="0"/>
              <a:t>BuildUp</a:t>
            </a:r>
            <a:r>
              <a:rPr lang="en-AU" dirty="0" smtClean="0"/>
              <a:t> action required, supports property injection only</a:t>
            </a:r>
          </a:p>
          <a:p>
            <a:r>
              <a:rPr lang="en-AU" dirty="0" err="1" smtClean="0"/>
              <a:t>IHttpModule</a:t>
            </a:r>
            <a:r>
              <a:rPr lang="en-AU" dirty="0" smtClean="0"/>
              <a:t> used to inject dependencies into page</a:t>
            </a:r>
            <a:endParaRPr lang="en-AU" dirty="0"/>
          </a:p>
          <a:p>
            <a:pPr lvl="1"/>
            <a:r>
              <a:rPr lang="en-AU" dirty="0" smtClean="0"/>
              <a:t>Creates container when initialised</a:t>
            </a:r>
          </a:p>
          <a:p>
            <a:pPr lvl="1"/>
            <a:r>
              <a:rPr lang="en-AU" dirty="0" smtClean="0"/>
              <a:t>Builds up pages before page processing</a:t>
            </a:r>
          </a:p>
          <a:p>
            <a:pPr lvl="1"/>
            <a:r>
              <a:rPr lang="en-AU" dirty="0" smtClean="0"/>
              <a:t>Tears down pages after page processing</a:t>
            </a:r>
          </a:p>
          <a:p>
            <a:pPr lvl="1"/>
            <a:r>
              <a:rPr lang="en-AU" dirty="0"/>
              <a:t>T</a:t>
            </a:r>
            <a:r>
              <a:rPr lang="en-AU" dirty="0" smtClean="0"/>
              <a:t>ears down container when unloaded</a:t>
            </a:r>
          </a:p>
          <a:p>
            <a:r>
              <a:rPr lang="en-AU" dirty="0" smtClean="0"/>
              <a:t>Does not support</a:t>
            </a:r>
          </a:p>
          <a:p>
            <a:pPr lvl="1"/>
            <a:r>
              <a:rPr lang="en-AU" dirty="0" smtClean="0"/>
              <a:t>Named configuration sections</a:t>
            </a:r>
          </a:p>
          <a:p>
            <a:pPr lvl="1"/>
            <a:r>
              <a:rPr lang="en-AU" dirty="0" smtClean="0"/>
              <a:t>Named containers</a:t>
            </a:r>
          </a:p>
          <a:p>
            <a:pPr lvl="1"/>
            <a:r>
              <a:rPr lang="en-AU" dirty="0" smtClean="0"/>
              <a:t>Named resolutions</a:t>
            </a:r>
          </a:p>
        </p:txBody>
      </p:sp>
    </p:spTree>
    <p:extLst>
      <p:ext uri="{BB962C8B-B14F-4D97-AF65-F5344CB8AC3E}">
        <p14:creationId xmlns:p14="http://schemas.microsoft.com/office/powerpoint/2010/main" val="93554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ASP.Net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Http module configured in </a:t>
            </a:r>
            <a:r>
              <a:rPr lang="en-AU" dirty="0" err="1" smtClean="0"/>
              <a:t>web.config</a:t>
            </a:r>
            <a:endParaRPr lang="en-A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2204864"/>
            <a:ext cx="3781425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653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ASP.Net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Unity configuration defines build operations</a:t>
            </a:r>
          </a:p>
          <a:p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6665913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09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ASP.Net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ASP.Net class using property injection</a:t>
            </a:r>
          </a:p>
          <a:p>
            <a:endParaRPr lang="en-A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60848"/>
            <a:ext cx="443865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193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ASP.Net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AU" sz="4400" b="1" dirty="0" smtClean="0">
                <a:solidFill>
                  <a:srgbClr val="002060"/>
                </a:solidFill>
              </a:rPr>
              <a:t>Demonstration</a:t>
            </a:r>
          </a:p>
          <a:p>
            <a:pPr marL="0" indent="0" algn="ctr">
              <a:buNone/>
            </a:pPr>
            <a:r>
              <a:rPr lang="en-AU" sz="4400" dirty="0" smtClean="0">
                <a:solidFill>
                  <a:srgbClr val="002060"/>
                </a:solidFill>
              </a:rPr>
              <a:t>ASP.Net injection</a:t>
            </a:r>
          </a:p>
        </p:txBody>
      </p:sp>
    </p:spTree>
    <p:extLst>
      <p:ext uri="{BB962C8B-B14F-4D97-AF65-F5344CB8AC3E}">
        <p14:creationId xmlns:p14="http://schemas.microsoft.com/office/powerpoint/2010/main" val="421795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ASP.Net MVC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MVC uses factory to create controllers</a:t>
            </a:r>
          </a:p>
          <a:p>
            <a:pPr lvl="1"/>
            <a:r>
              <a:rPr lang="en-AU" dirty="0" smtClean="0"/>
              <a:t>MVC architecture allows for custom Unity factory to be </a:t>
            </a:r>
            <a:r>
              <a:rPr lang="en-AU" dirty="0"/>
              <a:t>used</a:t>
            </a:r>
          </a:p>
          <a:p>
            <a:pPr lvl="1"/>
            <a:r>
              <a:rPr lang="en-AU" dirty="0"/>
              <a:t>Controllers created with constructor and/or property </a:t>
            </a:r>
            <a:r>
              <a:rPr lang="en-AU" dirty="0" smtClean="0"/>
              <a:t>injection</a:t>
            </a:r>
          </a:p>
          <a:p>
            <a:pPr lvl="1"/>
            <a:r>
              <a:rPr lang="en-AU" dirty="0" smtClean="0"/>
              <a:t>Factory configured via </a:t>
            </a:r>
            <a:r>
              <a:rPr lang="en-AU" dirty="0" err="1" smtClean="0"/>
              <a:t>IHttpModule</a:t>
            </a:r>
            <a:endParaRPr lang="en-AU" dirty="0" smtClean="0"/>
          </a:p>
          <a:p>
            <a:r>
              <a:rPr lang="en-AU" dirty="0"/>
              <a:t>Http Module used to </a:t>
            </a:r>
            <a:r>
              <a:rPr lang="en-AU" dirty="0" smtClean="0"/>
              <a:t>manage container and factory</a:t>
            </a:r>
            <a:endParaRPr lang="en-AU" dirty="0"/>
          </a:p>
          <a:p>
            <a:pPr lvl="1"/>
            <a:r>
              <a:rPr lang="en-AU" dirty="0"/>
              <a:t>Creates container when initialised</a:t>
            </a:r>
          </a:p>
          <a:p>
            <a:pPr lvl="1"/>
            <a:r>
              <a:rPr lang="en-AU" dirty="0" smtClean="0"/>
              <a:t>Tears </a:t>
            </a:r>
            <a:r>
              <a:rPr lang="en-AU" dirty="0"/>
              <a:t>down container when unloaded</a:t>
            </a:r>
          </a:p>
          <a:p>
            <a:pPr marL="268288" lvl="1" indent="-268288">
              <a:buFont typeface="Wingdings" charset="2"/>
              <a:buChar char="§"/>
            </a:pPr>
            <a:r>
              <a:rPr lang="en-AU" sz="2400" dirty="0" smtClean="0"/>
              <a:t>Factory tears down </a:t>
            </a:r>
            <a:r>
              <a:rPr lang="en-AU" sz="2400" dirty="0"/>
              <a:t>controllers when controller finished</a:t>
            </a:r>
          </a:p>
          <a:p>
            <a:r>
              <a:rPr lang="en-AU" dirty="0" smtClean="0"/>
              <a:t>Does </a:t>
            </a:r>
            <a:r>
              <a:rPr lang="en-AU" dirty="0"/>
              <a:t>not support</a:t>
            </a:r>
          </a:p>
          <a:p>
            <a:pPr lvl="1"/>
            <a:r>
              <a:rPr lang="en-AU" dirty="0"/>
              <a:t>Named configuration sections</a:t>
            </a:r>
          </a:p>
          <a:p>
            <a:pPr lvl="1"/>
            <a:r>
              <a:rPr lang="en-AU" dirty="0"/>
              <a:t>Named containers</a:t>
            </a:r>
          </a:p>
          <a:p>
            <a:pPr lvl="1"/>
            <a:r>
              <a:rPr lang="en-AU" dirty="0"/>
              <a:t>Named </a:t>
            </a:r>
            <a:r>
              <a:rPr lang="en-AU" dirty="0" smtClean="0"/>
              <a:t>resolutions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97243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ASP.Net MVC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/>
              <a:t>H</a:t>
            </a:r>
            <a:r>
              <a:rPr lang="en-AU" dirty="0" smtClean="0"/>
              <a:t>ttp module configured in </a:t>
            </a:r>
            <a:r>
              <a:rPr lang="en-AU" dirty="0" err="1" smtClean="0"/>
              <a:t>web.config</a:t>
            </a:r>
            <a:endParaRPr lang="en-A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4876800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693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ASP.Net MVC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ASP.Net MVC controller using constructor injection</a:t>
            </a:r>
          </a:p>
          <a:p>
            <a:endParaRPr lang="en-A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3829"/>
            <a:ext cx="6210300" cy="418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946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ASP.Net MVC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AU" sz="4400" b="1" dirty="0" smtClean="0">
                <a:solidFill>
                  <a:srgbClr val="002060"/>
                </a:solidFill>
              </a:rPr>
              <a:t>Demonstration</a:t>
            </a:r>
          </a:p>
          <a:p>
            <a:pPr marL="0" indent="0" algn="ctr">
              <a:buNone/>
            </a:pPr>
            <a:r>
              <a:rPr lang="en-AU" sz="4400" dirty="0" smtClean="0">
                <a:solidFill>
                  <a:srgbClr val="002060"/>
                </a:solidFill>
              </a:rPr>
              <a:t>ASP.Net MVC injection</a:t>
            </a:r>
          </a:p>
        </p:txBody>
      </p:sp>
    </p:spTree>
    <p:extLst>
      <p:ext uri="{BB962C8B-B14F-4D97-AF65-F5344CB8AC3E}">
        <p14:creationId xmlns:p14="http://schemas.microsoft.com/office/powerpoint/2010/main" val="3264095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WCF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WCF uses an </a:t>
            </a:r>
            <a:r>
              <a:rPr lang="en-AU" dirty="0" err="1" smtClean="0"/>
              <a:t>InstanceProvider</a:t>
            </a:r>
            <a:r>
              <a:rPr lang="en-AU" dirty="0" smtClean="0"/>
              <a:t> to create service instance </a:t>
            </a:r>
          </a:p>
          <a:p>
            <a:r>
              <a:rPr lang="en-AU" dirty="0"/>
              <a:t>Custom Unity </a:t>
            </a:r>
            <a:r>
              <a:rPr lang="en-AU" dirty="0" err="1"/>
              <a:t>InstanceProvider</a:t>
            </a:r>
            <a:r>
              <a:rPr lang="en-AU" dirty="0"/>
              <a:t> used to create services with </a:t>
            </a:r>
            <a:r>
              <a:rPr lang="en-AU" dirty="0" smtClean="0"/>
              <a:t>dependency injection</a:t>
            </a:r>
            <a:endParaRPr lang="en-AU" dirty="0"/>
          </a:p>
          <a:p>
            <a:r>
              <a:rPr lang="en-AU" dirty="0" err="1" smtClean="0"/>
              <a:t>UnityInstanceProvider</a:t>
            </a:r>
            <a:r>
              <a:rPr lang="en-AU" dirty="0" smtClean="0"/>
              <a:t> configured </a:t>
            </a:r>
            <a:r>
              <a:rPr lang="en-AU" dirty="0"/>
              <a:t>via </a:t>
            </a:r>
            <a:endParaRPr lang="en-AU" dirty="0" smtClean="0"/>
          </a:p>
          <a:p>
            <a:pPr lvl="1"/>
            <a:r>
              <a:rPr lang="en-AU" dirty="0" smtClean="0"/>
              <a:t>Custom ServiceHostFactory</a:t>
            </a:r>
          </a:p>
          <a:p>
            <a:pPr lvl="1"/>
            <a:r>
              <a:rPr lang="en-AU" dirty="0" smtClean="0"/>
              <a:t>Custom </a:t>
            </a:r>
            <a:r>
              <a:rPr lang="en-AU" dirty="0" err="1" smtClean="0"/>
              <a:t>ServiceBehavior</a:t>
            </a:r>
            <a:endParaRPr lang="en-AU" dirty="0" smtClean="0"/>
          </a:p>
          <a:p>
            <a:pPr lvl="1"/>
            <a:r>
              <a:rPr lang="en-AU" dirty="0" err="1" smtClean="0"/>
              <a:t>EndpointBehavior</a:t>
            </a:r>
            <a:r>
              <a:rPr lang="en-AU" dirty="0" smtClean="0"/>
              <a:t> also possible</a:t>
            </a:r>
          </a:p>
          <a:p>
            <a:r>
              <a:rPr lang="en-AU" dirty="0" smtClean="0"/>
              <a:t>Supports constructor and property injection</a:t>
            </a:r>
          </a:p>
        </p:txBody>
      </p:sp>
    </p:spTree>
    <p:extLst>
      <p:ext uri="{BB962C8B-B14F-4D97-AF65-F5344CB8AC3E}">
        <p14:creationId xmlns:p14="http://schemas.microsoft.com/office/powerpoint/2010/main" val="158160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ea typeface="ＭＳ Ｐゴシック" charset="-128"/>
              </a:rPr>
              <a:t>Outline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Inversion of </a:t>
            </a:r>
            <a:r>
              <a:rPr lang="en-AU" dirty="0" smtClean="0"/>
              <a:t>Control (IoC) and Dependency Injection (DI)</a:t>
            </a:r>
            <a:endParaRPr lang="en-AU" dirty="0"/>
          </a:p>
          <a:p>
            <a:r>
              <a:rPr lang="en-AU" dirty="0"/>
              <a:t>Unity Resolve </a:t>
            </a:r>
            <a:r>
              <a:rPr lang="en-AU" dirty="0" smtClean="0"/>
              <a:t>vs. </a:t>
            </a:r>
            <a:r>
              <a:rPr lang="en-AU" dirty="0"/>
              <a:t>BuildUp</a:t>
            </a:r>
          </a:p>
          <a:p>
            <a:r>
              <a:rPr lang="en-AU" dirty="0"/>
              <a:t>ASP.Net injection</a:t>
            </a:r>
          </a:p>
          <a:p>
            <a:r>
              <a:rPr lang="en-AU" dirty="0"/>
              <a:t>ASP.Net MVC2 injection</a:t>
            </a:r>
          </a:p>
          <a:p>
            <a:r>
              <a:rPr lang="en-AU" dirty="0"/>
              <a:t>WCF injection</a:t>
            </a:r>
          </a:p>
          <a:p>
            <a:r>
              <a:rPr lang="en-AU" dirty="0"/>
              <a:t>Build tree </a:t>
            </a:r>
            <a:r>
              <a:rPr lang="en-AU" dirty="0" smtClean="0"/>
              <a:t>disposal</a:t>
            </a:r>
          </a:p>
          <a:p>
            <a:r>
              <a:rPr lang="en-AU" dirty="0" smtClean="0"/>
              <a:t>Custom injection parameters (time permitting)</a:t>
            </a:r>
            <a:endParaRPr lang="en-AU" dirty="0"/>
          </a:p>
          <a:p>
            <a:r>
              <a:rPr lang="en-AU" dirty="0"/>
              <a:t>Questions</a:t>
            </a:r>
          </a:p>
          <a:p>
            <a:pPr eaLnBrk="1" hangingPunct="1"/>
            <a:endParaRPr lang="en-US" dirty="0" smtClean="0">
              <a:ea typeface="ＭＳ Ｐゴシック" charset="-12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53920">
        <p:fade/>
      </p:transition>
    </mc:Choice>
    <mc:Fallback xmlns="">
      <p:transition spd="med" advTm="5392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WCF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Service instance created with constructor injection</a:t>
            </a:r>
            <a:endParaRPr lang="en-A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386715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2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WCF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UnityServiceHostFactory</a:t>
            </a:r>
            <a:r>
              <a:rPr lang="en-AU" dirty="0" smtClean="0"/>
              <a:t> configured via</a:t>
            </a:r>
            <a:endParaRPr lang="en-AU" dirty="0"/>
          </a:p>
          <a:p>
            <a:pPr lvl="1"/>
            <a:r>
              <a:rPr lang="en-AU" dirty="0" smtClean="0"/>
              <a:t>Endpoint mark-up in svc file</a:t>
            </a:r>
          </a:p>
          <a:p>
            <a:pPr lvl="1"/>
            <a:endParaRPr lang="en-AU" dirty="0"/>
          </a:p>
          <a:p>
            <a:pPr lvl="1"/>
            <a:endParaRPr lang="en-AU" dirty="0" smtClean="0"/>
          </a:p>
          <a:p>
            <a:pPr lvl="1"/>
            <a:r>
              <a:rPr lang="en-AU" dirty="0" smtClean="0"/>
              <a:t>Service </a:t>
            </a:r>
            <a:r>
              <a:rPr lang="en-AU" dirty="0"/>
              <a:t>activation </a:t>
            </a:r>
            <a:r>
              <a:rPr lang="en-AU" dirty="0" smtClean="0"/>
              <a:t>configuration (endpoint with no .svc file)</a:t>
            </a:r>
            <a:endParaRPr lang="en-AU" dirty="0"/>
          </a:p>
          <a:p>
            <a:endParaRPr lang="en-A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3170" y="2420888"/>
            <a:ext cx="7065963" cy="41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801" y="3573016"/>
            <a:ext cx="6532563" cy="122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632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WCF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UnityServiceBehavior</a:t>
            </a:r>
            <a:r>
              <a:rPr lang="en-AU" dirty="0" smtClean="0"/>
              <a:t> configuration</a:t>
            </a:r>
          </a:p>
          <a:p>
            <a:pPr lvl="1"/>
            <a:endParaRPr lang="en-A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7866063" cy="424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4895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WCF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err="1" smtClean="0"/>
              <a:t>UnityServiceHostFactory</a:t>
            </a:r>
            <a:r>
              <a:rPr lang="en-AU" dirty="0" smtClean="0"/>
              <a:t> vs. </a:t>
            </a:r>
            <a:r>
              <a:rPr lang="en-AU" dirty="0" err="1" smtClean="0"/>
              <a:t>UnityServiceBehavior</a:t>
            </a:r>
            <a:endParaRPr lang="en-AU" dirty="0" smtClean="0"/>
          </a:p>
          <a:p>
            <a:endParaRPr lang="en-AU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2241134"/>
              </p:ext>
            </p:extLst>
          </p:nvPr>
        </p:nvGraphicFramePr>
        <p:xfrm>
          <a:off x="1043608" y="2143781"/>
          <a:ext cx="7704856" cy="21945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857980"/>
                <a:gridCol w="3030452"/>
                <a:gridCol w="3816424"/>
              </a:tblGrid>
              <a:tr h="206185">
                <a:tc>
                  <a:txBody>
                    <a:bodyPr/>
                    <a:lstStyle/>
                    <a:p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 smtClean="0"/>
                        <a:t>UnityServiceHostFactory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err="1" smtClean="0"/>
                        <a:t>UnityServiceBehavior</a:t>
                      </a:r>
                      <a:endParaRPr lang="en-AU" dirty="0"/>
                    </a:p>
                  </a:txBody>
                  <a:tcPr/>
                </a:tc>
              </a:tr>
              <a:tr h="670101">
                <a:tc>
                  <a:txBody>
                    <a:bodyPr/>
                    <a:lstStyle/>
                    <a:p>
                      <a:r>
                        <a:rPr lang="en-AU" dirty="0" smtClean="0"/>
                        <a:t>Pros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Easy configuration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Configured per service</a:t>
                      </a:r>
                    </a:p>
                    <a:p>
                      <a:r>
                        <a:rPr lang="en-AU" dirty="0" smtClean="0"/>
                        <a:t>Named</a:t>
                      </a:r>
                      <a:r>
                        <a:rPr lang="en-AU" baseline="0" dirty="0" smtClean="0"/>
                        <a:t> Unity </a:t>
                      </a:r>
                      <a:r>
                        <a:rPr lang="en-AU" baseline="0" dirty="0" err="1" smtClean="0"/>
                        <a:t>config</a:t>
                      </a:r>
                      <a:r>
                        <a:rPr lang="en-AU" baseline="0" dirty="0" smtClean="0"/>
                        <a:t> section</a:t>
                      </a:r>
                    </a:p>
                    <a:p>
                      <a:r>
                        <a:rPr lang="en-AU" baseline="0" dirty="0" smtClean="0"/>
                        <a:t>Named Unity container</a:t>
                      </a:r>
                    </a:p>
                    <a:p>
                      <a:r>
                        <a:rPr lang="en-AU" baseline="0" dirty="0" smtClean="0"/>
                        <a:t>Named type resolution</a:t>
                      </a:r>
                      <a:endParaRPr lang="en-AU" dirty="0"/>
                    </a:p>
                  </a:txBody>
                  <a:tcPr/>
                </a:tc>
              </a:tr>
              <a:tr h="264917">
                <a:tc>
                  <a:txBody>
                    <a:bodyPr/>
                    <a:lstStyle/>
                    <a:p>
                      <a:r>
                        <a:rPr lang="en-AU" dirty="0" smtClean="0"/>
                        <a:t>Cons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Configured per endpoint</a:t>
                      </a:r>
                    </a:p>
                    <a:p>
                      <a:r>
                        <a:rPr lang="en-AU" dirty="0" smtClean="0"/>
                        <a:t>Default resolutions only</a:t>
                      </a:r>
                      <a:endParaRPr lang="en-A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Complex</a:t>
                      </a:r>
                      <a:r>
                        <a:rPr lang="en-AU" baseline="0" dirty="0" smtClean="0"/>
                        <a:t> </a:t>
                      </a:r>
                      <a:r>
                        <a:rPr lang="en-AU" baseline="0" dirty="0" err="1" smtClean="0"/>
                        <a:t>behavior</a:t>
                      </a:r>
                      <a:r>
                        <a:rPr lang="en-AU" baseline="0" dirty="0" smtClean="0"/>
                        <a:t> configuration</a:t>
                      </a:r>
                      <a:endParaRPr lang="en-A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49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WCF Injection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AU" sz="4400" b="1" dirty="0" smtClean="0">
                <a:solidFill>
                  <a:srgbClr val="002060"/>
                </a:solidFill>
              </a:rPr>
              <a:t>Demonstration</a:t>
            </a:r>
          </a:p>
          <a:p>
            <a:pPr marL="0" indent="0" algn="ctr">
              <a:buNone/>
            </a:pPr>
            <a:r>
              <a:rPr lang="en-AU" sz="4400" dirty="0" smtClean="0">
                <a:solidFill>
                  <a:srgbClr val="002060"/>
                </a:solidFill>
              </a:rPr>
              <a:t>WCF injection</a:t>
            </a:r>
          </a:p>
        </p:txBody>
      </p:sp>
    </p:spTree>
    <p:extLst>
      <p:ext uri="{BB962C8B-B14F-4D97-AF65-F5344CB8AC3E}">
        <p14:creationId xmlns:p14="http://schemas.microsoft.com/office/powerpoint/2010/main" val="277096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Build Tree Disposal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AU" dirty="0" smtClean="0"/>
          </a:p>
          <a:p>
            <a:pPr marL="0" indent="0" algn="ctr">
              <a:buNone/>
            </a:pPr>
            <a:endParaRPr lang="en-AU" dirty="0"/>
          </a:p>
          <a:p>
            <a:pPr marL="0" indent="0" algn="ctr">
              <a:buNone/>
            </a:pPr>
            <a:r>
              <a:rPr lang="en-AU" b="1" dirty="0" smtClean="0"/>
              <a:t>Law </a:t>
            </a:r>
            <a:r>
              <a:rPr lang="en-AU" b="1" dirty="0"/>
              <a:t>Of Instance Ownership</a:t>
            </a:r>
          </a:p>
          <a:p>
            <a:pPr marL="447675" lvl="1" indent="0">
              <a:buNone/>
            </a:pPr>
            <a:endParaRPr lang="en-AU" i="1" dirty="0" smtClean="0"/>
          </a:p>
          <a:p>
            <a:pPr marL="447675" lvl="1" indent="0">
              <a:buNone/>
            </a:pPr>
            <a:r>
              <a:rPr lang="en-AU" i="1" dirty="0" smtClean="0"/>
              <a:t>An </a:t>
            </a:r>
            <a:r>
              <a:rPr lang="en-AU" i="1" dirty="0"/>
              <a:t>instance is owned by the highest stack frame that holds a direct reference to an instance, or the application domain for globally held </a:t>
            </a:r>
            <a:r>
              <a:rPr lang="en-AU" i="1" dirty="0" smtClean="0"/>
              <a:t>instances</a:t>
            </a:r>
            <a:endParaRPr lang="en-AU" i="1" dirty="0"/>
          </a:p>
        </p:txBody>
      </p:sp>
    </p:spTree>
    <p:extLst>
      <p:ext uri="{BB962C8B-B14F-4D97-AF65-F5344CB8AC3E}">
        <p14:creationId xmlns:p14="http://schemas.microsoft.com/office/powerpoint/2010/main" val="1383792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Build Tree Disposal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Unity </a:t>
            </a:r>
            <a:r>
              <a:rPr lang="en-AU" dirty="0"/>
              <a:t>owns instances it creates</a:t>
            </a:r>
          </a:p>
          <a:p>
            <a:pPr lvl="1"/>
            <a:r>
              <a:rPr lang="en-AU" dirty="0"/>
              <a:t>Created instances have no knowledge of disposal requirements of dependencies</a:t>
            </a:r>
          </a:p>
          <a:p>
            <a:pPr lvl="1"/>
            <a:r>
              <a:rPr lang="en-AU" dirty="0"/>
              <a:t>Unity is responsible for disposing these </a:t>
            </a:r>
            <a:r>
              <a:rPr lang="en-AU" dirty="0" smtClean="0"/>
              <a:t>instances</a:t>
            </a:r>
          </a:p>
          <a:p>
            <a:r>
              <a:rPr lang="en-AU" dirty="0"/>
              <a:t>Each instance may require resource management</a:t>
            </a:r>
          </a:p>
          <a:p>
            <a:r>
              <a:rPr lang="en-AU" dirty="0" smtClean="0"/>
              <a:t>Unity does not provide a </a:t>
            </a:r>
            <a:r>
              <a:rPr lang="en-AU" dirty="0" err="1" smtClean="0"/>
              <a:t>TearDown</a:t>
            </a:r>
            <a:r>
              <a:rPr lang="en-AU" dirty="0" smtClean="0"/>
              <a:t> implementation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5837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Build Tree Disposal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Issues</a:t>
            </a:r>
          </a:p>
          <a:p>
            <a:r>
              <a:rPr lang="en-AU" dirty="0" smtClean="0"/>
              <a:t>Unity doesn’t track instances it creates</a:t>
            </a:r>
          </a:p>
          <a:p>
            <a:r>
              <a:rPr lang="en-AU" dirty="0" smtClean="0"/>
              <a:t>Unity may not have created root instance</a:t>
            </a:r>
          </a:p>
          <a:p>
            <a:r>
              <a:rPr lang="en-AU" dirty="0" smtClean="0"/>
              <a:t>Can’t rely on reflection of properties</a:t>
            </a:r>
          </a:p>
          <a:p>
            <a:pPr lvl="1"/>
            <a:r>
              <a:rPr lang="en-AU" dirty="0" smtClean="0"/>
              <a:t>Constructor injection values may not be exposed as properties</a:t>
            </a:r>
          </a:p>
          <a:p>
            <a:pPr lvl="1"/>
            <a:r>
              <a:rPr lang="en-AU" dirty="0" smtClean="0"/>
              <a:t>Properties may have new values assigned during lifespan</a:t>
            </a:r>
          </a:p>
          <a:p>
            <a:r>
              <a:rPr lang="en-AU" dirty="0" smtClean="0"/>
              <a:t>Recursive disposal required for complex hierarchies</a:t>
            </a:r>
          </a:p>
          <a:p>
            <a:r>
              <a:rPr lang="en-AU" dirty="0" smtClean="0"/>
              <a:t>Instances may be garbage collected before </a:t>
            </a:r>
            <a:r>
              <a:rPr lang="en-AU" dirty="0" err="1" smtClean="0"/>
              <a:t>TearDown</a:t>
            </a:r>
            <a:endParaRPr lang="en-AU" dirty="0" smtClean="0"/>
          </a:p>
          <a:p>
            <a:r>
              <a:rPr lang="en-AU" dirty="0" err="1" smtClean="0"/>
              <a:t>WeakReference</a:t>
            </a:r>
            <a:r>
              <a:rPr lang="en-AU" dirty="0" smtClean="0"/>
              <a:t> required to allow garbage collection</a:t>
            </a:r>
          </a:p>
          <a:p>
            <a:r>
              <a:rPr lang="en-AU" dirty="0" smtClean="0"/>
              <a:t>Instances may be reused via lifetime managers</a:t>
            </a:r>
          </a:p>
          <a:p>
            <a:r>
              <a:rPr lang="en-AU" dirty="0" smtClean="0"/>
              <a:t>Instances may already be disposed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643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Build Tree Disposal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Configuration</a:t>
            </a:r>
          </a:p>
          <a:p>
            <a:pPr marL="0" indent="0">
              <a:buNone/>
            </a:pPr>
            <a:endParaRPr lang="en-A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086062"/>
            <a:ext cx="6723063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020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Build Tree Disposal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AU" dirty="0" smtClean="0"/>
              <a:t>Example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56777509"/>
              </p:ext>
            </p:extLst>
          </p:nvPr>
        </p:nvGraphicFramePr>
        <p:xfrm>
          <a:off x="611560" y="1700808"/>
          <a:ext cx="8064896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694044" y="197954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err="1" smtClean="0"/>
              <a:t>IDisposable</a:t>
            </a:r>
            <a:endParaRPr lang="en-AU" dirty="0"/>
          </a:p>
        </p:txBody>
      </p:sp>
      <p:sp>
        <p:nvSpPr>
          <p:cNvPr id="6" name="TextBox 5"/>
          <p:cNvSpPr txBox="1"/>
          <p:nvPr/>
        </p:nvSpPr>
        <p:spPr>
          <a:xfrm>
            <a:off x="4694044" y="4643844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err="1" smtClean="0"/>
              <a:t>IDisposable</a:t>
            </a:r>
            <a:endParaRPr lang="en-AU" dirty="0"/>
          </a:p>
        </p:txBody>
      </p:sp>
      <p:sp>
        <p:nvSpPr>
          <p:cNvPr id="7" name="TextBox 6"/>
          <p:cNvSpPr txBox="1"/>
          <p:nvPr/>
        </p:nvSpPr>
        <p:spPr>
          <a:xfrm>
            <a:off x="2555776" y="2699628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err="1" smtClean="0"/>
              <a:t>IDisposable</a:t>
            </a:r>
            <a:endParaRPr lang="en-AU" dirty="0"/>
          </a:p>
        </p:txBody>
      </p:sp>
      <p:sp>
        <p:nvSpPr>
          <p:cNvPr id="9" name="TextBox 8"/>
          <p:cNvSpPr txBox="1"/>
          <p:nvPr/>
        </p:nvSpPr>
        <p:spPr>
          <a:xfrm>
            <a:off x="4770352" y="2865710"/>
            <a:ext cx="1673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err="1" smtClean="0"/>
              <a:t>ContainerControlled</a:t>
            </a:r>
            <a:endParaRPr lang="en-AU" sz="1200" b="1" dirty="0" smtClean="0"/>
          </a:p>
          <a:p>
            <a:r>
              <a:rPr lang="en-AU" sz="1200" b="1" dirty="0" err="1" smtClean="0"/>
              <a:t>LifetimeManager</a:t>
            </a:r>
            <a:endParaRPr lang="en-AU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70352" y="5559623"/>
            <a:ext cx="1673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b="1" dirty="0" err="1" smtClean="0"/>
              <a:t>ContainerControlled</a:t>
            </a:r>
            <a:endParaRPr lang="en-AU" sz="1200" b="1" dirty="0" smtClean="0"/>
          </a:p>
          <a:p>
            <a:r>
              <a:rPr lang="en-AU" sz="1200" b="1" dirty="0" err="1" smtClean="0"/>
              <a:t>LifetimeManager</a:t>
            </a:r>
            <a:endParaRPr lang="en-AU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876256" y="3356992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err="1" smtClean="0"/>
              <a:t>IDisposable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366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Inversion of Control</a:t>
            </a:r>
            <a:r>
              <a:rPr lang="en-AU" dirty="0"/>
              <a:t/>
            </a:r>
            <a:br>
              <a:rPr lang="en-AU" dirty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Developers tend to start with highly coupled code</a:t>
            </a:r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r>
              <a:rPr lang="en-AU" dirty="0" err="1" smtClean="0"/>
              <a:t>ServiceHandler</a:t>
            </a:r>
            <a:r>
              <a:rPr lang="en-AU" dirty="0" smtClean="0"/>
              <a:t> is tightly coupled to BusinessHandler</a:t>
            </a:r>
          </a:p>
          <a:p>
            <a:r>
              <a:rPr lang="en-AU" dirty="0" smtClean="0"/>
              <a:t>ServiceHandler controls BusinessHandler instance</a:t>
            </a:r>
            <a:endParaRPr lang="en-A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6207" y="2132856"/>
            <a:ext cx="332422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63316"/>
            <a:ext cx="396240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832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617">
        <p:fade/>
      </p:transition>
    </mc:Choice>
    <mc:Fallback xmlns="">
      <p:transition spd="med" advTm="6061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Build Tree Disposal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AU" sz="4400" b="1" dirty="0" smtClean="0">
                <a:solidFill>
                  <a:srgbClr val="002060"/>
                </a:solidFill>
              </a:rPr>
              <a:t>Demonstration</a:t>
            </a:r>
          </a:p>
          <a:p>
            <a:pPr marL="0" indent="0" algn="ctr">
              <a:buNone/>
            </a:pPr>
            <a:r>
              <a:rPr lang="en-AU" sz="4400" dirty="0" smtClean="0">
                <a:solidFill>
                  <a:srgbClr val="002060"/>
                </a:solidFill>
              </a:rPr>
              <a:t>Build Tree Disposal</a:t>
            </a:r>
          </a:p>
        </p:txBody>
      </p:sp>
    </p:spTree>
    <p:extLst>
      <p:ext uri="{BB962C8B-B14F-4D97-AF65-F5344CB8AC3E}">
        <p14:creationId xmlns:p14="http://schemas.microsoft.com/office/powerpoint/2010/main" val="1413983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Custom Injection Parameters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Injecting </a:t>
            </a:r>
            <a:r>
              <a:rPr lang="en-AU" dirty="0" err="1" smtClean="0"/>
              <a:t>AppSetting</a:t>
            </a:r>
            <a:r>
              <a:rPr lang="en-AU" dirty="0" smtClean="0"/>
              <a:t> values</a:t>
            </a:r>
          </a:p>
          <a:p>
            <a:pPr lvl="1"/>
            <a:r>
              <a:rPr lang="en-AU" dirty="0" smtClean="0"/>
              <a:t>Supports implicit and explicit type converters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953" y="2276872"/>
            <a:ext cx="7561263" cy="398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853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Custom Injection Parameters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Injecting </a:t>
            </a:r>
            <a:r>
              <a:rPr lang="en-AU" dirty="0" err="1" smtClean="0"/>
              <a:t>ConnectionSetting</a:t>
            </a:r>
            <a:r>
              <a:rPr lang="en-AU" dirty="0" smtClean="0"/>
              <a:t> values</a:t>
            </a:r>
          </a:p>
          <a:p>
            <a:pPr lvl="1"/>
            <a:r>
              <a:rPr lang="en-AU" dirty="0" smtClean="0"/>
              <a:t>Supports String and </a:t>
            </a:r>
            <a:r>
              <a:rPr lang="en-AU" dirty="0" err="1" smtClean="0"/>
              <a:t>ConnectionStringSettings</a:t>
            </a:r>
            <a:r>
              <a:rPr lang="en-AU" dirty="0" smtClean="0"/>
              <a:t> types</a:t>
            </a:r>
            <a:endParaRPr lang="en-A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20888"/>
            <a:ext cx="7018337" cy="3676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727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Custom Injection Parameters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Injecting proxy instances</a:t>
            </a:r>
          </a:p>
          <a:p>
            <a:pPr lvl="1"/>
            <a:r>
              <a:rPr lang="en-AU" dirty="0" smtClean="0"/>
              <a:t>Supports any interface or </a:t>
            </a:r>
            <a:r>
              <a:rPr lang="en-AU" dirty="0" err="1" smtClean="0"/>
              <a:t>MarshalByRefObject</a:t>
            </a:r>
            <a:endParaRPr lang="en-A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629" y="2330921"/>
            <a:ext cx="6989763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864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Custom Injection Parameters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AU" sz="4400" b="1" dirty="0" smtClean="0">
                <a:solidFill>
                  <a:srgbClr val="002060"/>
                </a:solidFill>
              </a:rPr>
              <a:t>Demonstration</a:t>
            </a:r>
          </a:p>
          <a:p>
            <a:pPr marL="0" indent="0" algn="ctr">
              <a:buNone/>
            </a:pPr>
            <a:r>
              <a:rPr lang="en-AU" sz="4400" dirty="0" smtClean="0">
                <a:solidFill>
                  <a:srgbClr val="002060"/>
                </a:solidFill>
              </a:rPr>
              <a:t>Custom Injection Parameters</a:t>
            </a:r>
          </a:p>
        </p:txBody>
      </p:sp>
    </p:spTree>
    <p:extLst>
      <p:ext uri="{BB962C8B-B14F-4D97-AF65-F5344CB8AC3E}">
        <p14:creationId xmlns:p14="http://schemas.microsoft.com/office/powerpoint/2010/main" val="1307682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Questions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AU" sz="4400" b="1" dirty="0" smtClean="0">
                <a:solidFill>
                  <a:srgbClr val="002060"/>
                </a:solidFill>
              </a:rPr>
              <a:t>Questions</a:t>
            </a:r>
          </a:p>
          <a:p>
            <a:pPr marL="0" indent="0" algn="ctr">
              <a:buNone/>
            </a:pPr>
            <a:endParaRPr lang="en-AU" sz="4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36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Information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Blog</a:t>
            </a:r>
          </a:p>
          <a:p>
            <a:pPr lvl="1"/>
            <a:r>
              <a:rPr lang="en-AU" dirty="0" smtClean="0">
                <a:hlinkClick r:id="rId2"/>
              </a:rPr>
              <a:t>http://www.neovolve.com</a:t>
            </a:r>
            <a:endParaRPr lang="en-AU" dirty="0" smtClean="0"/>
          </a:p>
          <a:p>
            <a:pPr lvl="1"/>
            <a:r>
              <a:rPr lang="en-AU" dirty="0">
                <a:hlinkClick r:id="rId3"/>
              </a:rPr>
              <a:t>http://www.neovolve.com/?tag=/</a:t>
            </a:r>
            <a:r>
              <a:rPr lang="en-AU" dirty="0" smtClean="0">
                <a:hlinkClick r:id="rId3"/>
              </a:rPr>
              <a:t>unity</a:t>
            </a:r>
            <a:r>
              <a:rPr lang="en-AU" dirty="0" smtClean="0"/>
              <a:t> for Unity posts</a:t>
            </a:r>
          </a:p>
          <a:p>
            <a:pPr lvl="1"/>
            <a:endParaRPr lang="en-AU" dirty="0"/>
          </a:p>
          <a:p>
            <a:r>
              <a:rPr lang="en-AU" dirty="0" smtClean="0"/>
              <a:t>Code</a:t>
            </a:r>
          </a:p>
          <a:p>
            <a:pPr lvl="1"/>
            <a:r>
              <a:rPr lang="en-AU" dirty="0" smtClean="0">
                <a:hlinkClick r:id="rId4"/>
              </a:rPr>
              <a:t>http://neovolve.codeplex.com</a:t>
            </a:r>
            <a:r>
              <a:rPr lang="en-AU" dirty="0" smtClean="0"/>
              <a:t> – </a:t>
            </a:r>
            <a:r>
              <a:rPr lang="en-AU" dirty="0" err="1" smtClean="0"/>
              <a:t>Neovolve.Toolkit</a:t>
            </a:r>
            <a:endParaRPr lang="en-AU" dirty="0" smtClean="0"/>
          </a:p>
          <a:p>
            <a:pPr lvl="1"/>
            <a:endParaRPr lang="en-AU" dirty="0" smtClean="0"/>
          </a:p>
          <a:p>
            <a:r>
              <a:rPr lang="en-AU" dirty="0" smtClean="0"/>
              <a:t>Email</a:t>
            </a:r>
          </a:p>
          <a:p>
            <a:pPr lvl="1"/>
            <a:r>
              <a:rPr lang="en-AU" dirty="0" smtClean="0">
                <a:hlinkClick r:id="rId5"/>
              </a:rPr>
              <a:t>rory@neovolve.com</a:t>
            </a:r>
            <a:r>
              <a:rPr lang="en-A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4188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IoC </a:t>
            </a:r>
            <a:r>
              <a:rPr lang="en-AU" dirty="0"/>
              <a:t>inverts the control of dependency to outside </a:t>
            </a:r>
            <a:r>
              <a:rPr lang="en-AU" dirty="0" smtClean="0"/>
              <a:t>class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pPr marL="0" indent="0">
              <a:buNone/>
            </a:pPr>
            <a:endParaRPr lang="en-AU" dirty="0"/>
          </a:p>
          <a:p>
            <a:r>
              <a:rPr lang="en-AU" dirty="0"/>
              <a:t>Promotes separation of concerns </a:t>
            </a:r>
            <a:endParaRPr lang="en-AU" dirty="0" smtClean="0"/>
          </a:p>
          <a:p>
            <a:r>
              <a:rPr lang="en-AU" dirty="0" smtClean="0"/>
              <a:t>Promotes loose </a:t>
            </a:r>
            <a:r>
              <a:rPr lang="en-AU" dirty="0"/>
              <a:t>coupling</a:t>
            </a:r>
          </a:p>
          <a:p>
            <a:r>
              <a:rPr lang="en-AU" dirty="0"/>
              <a:t>Improves ability to unit test</a:t>
            </a:r>
          </a:p>
          <a:p>
            <a:endParaRPr lang="en-AU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Inversion of Control</a:t>
            </a:r>
            <a:endParaRPr lang="en-A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49971"/>
            <a:ext cx="3495675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49970"/>
            <a:ext cx="3829050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2746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1548">
        <p:fade/>
      </p:transition>
    </mc:Choice>
    <mc:Fallback xmlns="">
      <p:transition spd="med" advTm="6154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Inversion of Control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Unity is an IoC container</a:t>
            </a:r>
          </a:p>
          <a:p>
            <a:r>
              <a:rPr lang="en-AU" dirty="0" smtClean="0"/>
              <a:t>Supports</a:t>
            </a:r>
          </a:p>
          <a:p>
            <a:pPr lvl="1"/>
            <a:r>
              <a:rPr lang="en-AU" dirty="0" smtClean="0"/>
              <a:t>Constructor injection</a:t>
            </a:r>
          </a:p>
          <a:p>
            <a:pPr lvl="1"/>
            <a:r>
              <a:rPr lang="en-AU" dirty="0" smtClean="0"/>
              <a:t>Property injection</a:t>
            </a:r>
          </a:p>
          <a:p>
            <a:pPr lvl="1"/>
            <a:r>
              <a:rPr lang="en-AU" dirty="0" smtClean="0"/>
              <a:t>Method injection (not covered)</a:t>
            </a:r>
          </a:p>
          <a:p>
            <a:r>
              <a:rPr lang="en-AU" dirty="0" smtClean="0"/>
              <a:t>Can create instances</a:t>
            </a:r>
          </a:p>
          <a:p>
            <a:pPr lvl="1"/>
            <a:r>
              <a:rPr lang="en-AU" dirty="0" smtClean="0"/>
              <a:t>Simple instances</a:t>
            </a:r>
          </a:p>
          <a:p>
            <a:pPr lvl="1"/>
            <a:r>
              <a:rPr lang="en-AU" dirty="0" smtClean="0"/>
              <a:t>Complex instance hierarchies</a:t>
            </a:r>
          </a:p>
          <a:p>
            <a:r>
              <a:rPr lang="en-AU" dirty="0" smtClean="0"/>
              <a:t>Can build up existing instances</a:t>
            </a:r>
            <a:endParaRPr lang="en-A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767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7157">
        <p:fade/>
      </p:transition>
    </mc:Choice>
    <mc:Fallback xmlns="">
      <p:transition spd="med" advTm="4715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Inversion of Control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Application logic often coupled to IoC container</a:t>
            </a:r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Limited or no dependency and container management</a:t>
            </a:r>
          </a:p>
          <a:p>
            <a:r>
              <a:rPr lang="en-AU" dirty="0" smtClean="0"/>
              <a:t>Application coupled to container implementation</a:t>
            </a:r>
            <a:endParaRPr lang="en-A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16832"/>
            <a:ext cx="4267200" cy="308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5834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118424">
        <p:fade/>
      </p:transition>
    </mc:Choice>
    <mc:Fallback xmlns="">
      <p:transition spd="med" advTm="11842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Unity Resolve vs. BuildUp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Unity can be used to create new instance</a:t>
            </a:r>
            <a:endParaRPr lang="en-A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114550"/>
            <a:ext cx="4733925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2570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48889">
        <p:fade/>
      </p:transition>
    </mc:Choice>
    <mc:Fallback xmlns="">
      <p:transition spd="med" advTm="4888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Unity Resolve vs. BuildUp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Unity can be used to build up an existing instance using property injection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32645"/>
            <a:ext cx="291465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2432645"/>
            <a:ext cx="4124325" cy="2943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2344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6009">
        <p:fade/>
      </p:transition>
    </mc:Choice>
    <mc:Fallback xmlns="">
      <p:transition spd="med" advTm="600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Unity Resolve vs. BuildUp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0" indent="0" algn="ctr">
              <a:buNone/>
            </a:pPr>
            <a:r>
              <a:rPr lang="en-AU" sz="4400" b="1" dirty="0" smtClean="0">
                <a:solidFill>
                  <a:srgbClr val="002060"/>
                </a:solidFill>
              </a:rPr>
              <a:t>Demonstration</a:t>
            </a:r>
          </a:p>
          <a:p>
            <a:pPr marL="0" indent="0" algn="ctr">
              <a:buNone/>
            </a:pPr>
            <a:r>
              <a:rPr lang="en-AU" sz="4400" dirty="0" smtClean="0">
                <a:solidFill>
                  <a:srgbClr val="002060"/>
                </a:solidFill>
              </a:rPr>
              <a:t>Unity in action</a:t>
            </a:r>
          </a:p>
        </p:txBody>
      </p:sp>
    </p:spTree>
    <p:extLst>
      <p:ext uri="{BB962C8B-B14F-4D97-AF65-F5344CB8AC3E}">
        <p14:creationId xmlns:p14="http://schemas.microsoft.com/office/powerpoint/2010/main" val="1882322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2|11.1|13.2"/>
</p:tagLst>
</file>

<file path=ppt/theme/theme1.xml><?xml version="1.0" encoding="utf-8"?>
<a:theme xmlns:a="http://schemas.openxmlformats.org/drawingml/2006/main" name="Cordelta Presentation">
  <a:themeElements>
    <a:clrScheme name="Custom Design 15">
      <a:dk1>
        <a:srgbClr val="000000"/>
      </a:dk1>
      <a:lt1>
        <a:srgbClr val="FFFFFF"/>
      </a:lt1>
      <a:dk2>
        <a:srgbClr val="000000"/>
      </a:dk2>
      <a:lt2>
        <a:srgbClr val="AFAFAF"/>
      </a:lt2>
      <a:accent1>
        <a:srgbClr val="7E0C64"/>
      </a:accent1>
      <a:accent2>
        <a:srgbClr val="78A22F"/>
      </a:accent2>
      <a:accent3>
        <a:srgbClr val="FFFFFF"/>
      </a:accent3>
      <a:accent4>
        <a:srgbClr val="000000"/>
      </a:accent4>
      <a:accent5>
        <a:srgbClr val="C0AAB8"/>
      </a:accent5>
      <a:accent6>
        <a:srgbClr val="6C922A"/>
      </a:accent6>
      <a:hlink>
        <a:srgbClr val="E37F1C"/>
      </a:hlink>
      <a:folHlink>
        <a:srgbClr val="FDB813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3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4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7E0C64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0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15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7E0C64"/>
        </a:accent1>
        <a:accent2>
          <a:srgbClr val="78A22F"/>
        </a:accent2>
        <a:accent3>
          <a:srgbClr val="FFFFFF"/>
        </a:accent3>
        <a:accent4>
          <a:srgbClr val="000000"/>
        </a:accent4>
        <a:accent5>
          <a:srgbClr val="C0AAB8"/>
        </a:accent5>
        <a:accent6>
          <a:srgbClr val="6C922A"/>
        </a:accent6>
        <a:hlink>
          <a:srgbClr val="E37F1C"/>
        </a:hlink>
        <a:folHlink>
          <a:srgbClr val="FDB81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ordelta Master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rdelta 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ordelta 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delta Master 13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14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7E0C64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C0AAB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delta Master 15">
        <a:dk1>
          <a:srgbClr val="000000"/>
        </a:dk1>
        <a:lt1>
          <a:srgbClr val="FFFFFF"/>
        </a:lt1>
        <a:dk2>
          <a:srgbClr val="000000"/>
        </a:dk2>
        <a:lt2>
          <a:srgbClr val="AFAFAF"/>
        </a:lt2>
        <a:accent1>
          <a:srgbClr val="7E0C64"/>
        </a:accent1>
        <a:accent2>
          <a:srgbClr val="78A22F"/>
        </a:accent2>
        <a:accent3>
          <a:srgbClr val="FFFFFF"/>
        </a:accent3>
        <a:accent4>
          <a:srgbClr val="000000"/>
        </a:accent4>
        <a:accent5>
          <a:srgbClr val="C0AAB8"/>
        </a:accent5>
        <a:accent6>
          <a:srgbClr val="6C922A"/>
        </a:accent6>
        <a:hlink>
          <a:srgbClr val="E37F1C"/>
        </a:hlink>
        <a:folHlink>
          <a:srgbClr val="FDB81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Cordelta Presentation</Template>
  <TotalTime>1118</TotalTime>
  <Words>765</Words>
  <Application>Microsoft Office PowerPoint</Application>
  <PresentationFormat>On-screen Show (4:3)</PresentationFormat>
  <Paragraphs>234</Paragraphs>
  <Slides>36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Cordelta Presentation</vt:lpstr>
      <vt:lpstr>Cordelta Master</vt:lpstr>
      <vt:lpstr>Unity Injection With ASP.Net and WCF</vt:lpstr>
      <vt:lpstr>Outline</vt:lpstr>
      <vt:lpstr>Inversion of Control </vt:lpstr>
      <vt:lpstr>Inversion of Control</vt:lpstr>
      <vt:lpstr>Inversion of Control</vt:lpstr>
      <vt:lpstr>Inversion of Control</vt:lpstr>
      <vt:lpstr>Unity Resolve vs. BuildUp</vt:lpstr>
      <vt:lpstr>Unity Resolve vs. BuildUp</vt:lpstr>
      <vt:lpstr>Unity Resolve vs. BuildUp</vt:lpstr>
      <vt:lpstr>ASP.Net Injection</vt:lpstr>
      <vt:lpstr>ASP.Net Injection</vt:lpstr>
      <vt:lpstr>ASP.Net Injection</vt:lpstr>
      <vt:lpstr>ASP.Net Injection</vt:lpstr>
      <vt:lpstr>ASP.Net Injection</vt:lpstr>
      <vt:lpstr>ASP.Net MVC Injection</vt:lpstr>
      <vt:lpstr>ASP.Net MVC Injection</vt:lpstr>
      <vt:lpstr>ASP.Net MVC Injection</vt:lpstr>
      <vt:lpstr>ASP.Net MVC Injection</vt:lpstr>
      <vt:lpstr>WCF Injection</vt:lpstr>
      <vt:lpstr>WCF Injection</vt:lpstr>
      <vt:lpstr>WCF Injection</vt:lpstr>
      <vt:lpstr>WCF Injection</vt:lpstr>
      <vt:lpstr>WCF Injection</vt:lpstr>
      <vt:lpstr>WCF Injection</vt:lpstr>
      <vt:lpstr>Build Tree Disposal</vt:lpstr>
      <vt:lpstr>Build Tree Disposal</vt:lpstr>
      <vt:lpstr>Build Tree Disposal</vt:lpstr>
      <vt:lpstr>Build Tree Disposal</vt:lpstr>
      <vt:lpstr>Build Tree Disposal</vt:lpstr>
      <vt:lpstr>Build Tree Disposal</vt:lpstr>
      <vt:lpstr>Custom Injection Parameters</vt:lpstr>
      <vt:lpstr>Custom Injection Parameters</vt:lpstr>
      <vt:lpstr>Custom Injection Parameters</vt:lpstr>
      <vt:lpstr>Custom Injection Parameters</vt:lpstr>
      <vt:lpstr>Questions</vt:lpstr>
      <vt:lpstr>Information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Unity Injection With ASP.Net and WCF</dc:title>
  <dc:creator>rprimrose</dc:creator>
  <cp:lastModifiedBy>rprimrose</cp:lastModifiedBy>
  <cp:revision>56</cp:revision>
  <dcterms:created xsi:type="dcterms:W3CDTF">2010-07-09T23:37:34Z</dcterms:created>
  <dcterms:modified xsi:type="dcterms:W3CDTF">2010-07-20T00:52:21Z</dcterms:modified>
</cp:coreProperties>
</file>